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6" r:id="rId2"/>
  </p:sldMasterIdLst>
  <p:notesMasterIdLst>
    <p:notesMasterId r:id="rId22"/>
  </p:notesMasterIdLst>
  <p:handoutMasterIdLst>
    <p:handoutMasterId r:id="rId23"/>
  </p:handoutMasterIdLst>
  <p:sldIdLst>
    <p:sldId id="256" r:id="rId3"/>
    <p:sldId id="270" r:id="rId4"/>
    <p:sldId id="257" r:id="rId5"/>
    <p:sldId id="277" r:id="rId6"/>
    <p:sldId id="258" r:id="rId7"/>
    <p:sldId id="259" r:id="rId8"/>
    <p:sldId id="262" r:id="rId9"/>
    <p:sldId id="271" r:id="rId10"/>
    <p:sldId id="263" r:id="rId11"/>
    <p:sldId id="265" r:id="rId12"/>
    <p:sldId id="272" r:id="rId13"/>
    <p:sldId id="266" r:id="rId14"/>
    <p:sldId id="267" r:id="rId15"/>
    <p:sldId id="268" r:id="rId16"/>
    <p:sldId id="273" r:id="rId17"/>
    <p:sldId id="274" r:id="rId18"/>
    <p:sldId id="275" r:id="rId19"/>
    <p:sldId id="276" r:id="rId20"/>
    <p:sldId id="269" r:id="rId21"/>
  </p:sldIdLst>
  <p:sldSz cx="10691813" cy="8027988"/>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9"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5E"/>
    <a:srgbClr val="E0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28" autoAdjust="0"/>
  </p:normalViewPr>
  <p:slideViewPr>
    <p:cSldViewPr snapToGrid="0" showGuides="1">
      <p:cViewPr varScale="1">
        <p:scale>
          <a:sx n="73" d="100"/>
          <a:sy n="73" d="100"/>
        </p:scale>
        <p:origin x="1416" y="110"/>
      </p:cViewPr>
      <p:guideLst>
        <p:guide orient="horz" pos="2529"/>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ssen - Elswijk, Tamara" userId="ab6586d1-9b59-46a0-96a2-6018fb14cadb" providerId="ADAL" clId="{F57C1CD4-F556-40FA-BA51-D04B6FD8B954}"/>
    <pc:docChg chg="addSld modSld">
      <pc:chgData name="Franssen - Elswijk, Tamara" userId="ab6586d1-9b59-46a0-96a2-6018fb14cadb" providerId="ADAL" clId="{F57C1CD4-F556-40FA-BA51-D04B6FD8B954}" dt="2021-10-04T10:58:55.279" v="13" actId="20577"/>
      <pc:docMkLst>
        <pc:docMk/>
      </pc:docMkLst>
      <pc:sldChg chg="modSp mod">
        <pc:chgData name="Franssen - Elswijk, Tamara" userId="ab6586d1-9b59-46a0-96a2-6018fb14cadb" providerId="ADAL" clId="{F57C1CD4-F556-40FA-BA51-D04B6FD8B954}" dt="2021-10-04T10:57:51.720" v="1" actId="20577"/>
        <pc:sldMkLst>
          <pc:docMk/>
          <pc:sldMk cId="1349287164" sldId="257"/>
        </pc:sldMkLst>
        <pc:spChg chg="mod">
          <ac:chgData name="Franssen - Elswijk, Tamara" userId="ab6586d1-9b59-46a0-96a2-6018fb14cadb" providerId="ADAL" clId="{F57C1CD4-F556-40FA-BA51-D04B6FD8B954}" dt="2021-10-04T10:57:51.720" v="1" actId="20577"/>
          <ac:spMkLst>
            <pc:docMk/>
            <pc:sldMk cId="1349287164" sldId="257"/>
            <ac:spMk id="3" creationId="{C757E934-3EBF-4A70-9732-BCD72685071D}"/>
          </ac:spMkLst>
        </pc:spChg>
      </pc:sldChg>
      <pc:sldChg chg="modSp new mod">
        <pc:chgData name="Franssen - Elswijk, Tamara" userId="ab6586d1-9b59-46a0-96a2-6018fb14cadb" providerId="ADAL" clId="{F57C1CD4-F556-40FA-BA51-D04B6FD8B954}" dt="2021-10-04T10:58:55.279" v="13" actId="20577"/>
        <pc:sldMkLst>
          <pc:docMk/>
          <pc:sldMk cId="1032391751" sldId="277"/>
        </pc:sldMkLst>
        <pc:spChg chg="mod">
          <ac:chgData name="Franssen - Elswijk, Tamara" userId="ab6586d1-9b59-46a0-96a2-6018fb14cadb" providerId="ADAL" clId="{F57C1CD4-F556-40FA-BA51-D04B6FD8B954}" dt="2021-10-04T10:58:55.279" v="13" actId="20577"/>
          <ac:spMkLst>
            <pc:docMk/>
            <pc:sldMk cId="1032391751" sldId="277"/>
            <ac:spMk id="2" creationId="{832799ED-33A3-4C54-9F18-DA9272FBCA11}"/>
          </ac:spMkLst>
        </pc:spChg>
        <pc:spChg chg="mod">
          <ac:chgData name="Franssen - Elswijk, Tamara" userId="ab6586d1-9b59-46a0-96a2-6018fb14cadb" providerId="ADAL" clId="{F57C1CD4-F556-40FA-BA51-D04B6FD8B954}" dt="2021-10-04T10:58:46.906" v="3"/>
          <ac:spMkLst>
            <pc:docMk/>
            <pc:sldMk cId="1032391751" sldId="277"/>
            <ac:spMk id="3" creationId="{9CDB161C-8D02-47B5-8C9E-C23A8DF5E7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DAC935-0E6D-4EF4-8FD7-C6F07F7138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31F6019-D5EA-4CBD-AE93-3BA1AE83D1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F0AE5D-EFAD-4DCD-9253-A0262F5D6397}" type="datetimeFigureOut">
              <a:rPr lang="nl-NL" smtClean="0"/>
              <a:t>4-10-2021</a:t>
            </a:fld>
            <a:endParaRPr lang="nl-NL"/>
          </a:p>
        </p:txBody>
      </p:sp>
      <p:sp>
        <p:nvSpPr>
          <p:cNvPr id="4" name="Tijdelijke aanduiding voor voettekst 3">
            <a:extLst>
              <a:ext uri="{FF2B5EF4-FFF2-40B4-BE49-F238E27FC236}">
                <a16:creationId xmlns:a16="http://schemas.microsoft.com/office/drawing/2014/main" id="{31E5D292-AD2B-43A7-940E-206EF34DA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29587AE-3075-4619-AAA9-5CBD1F8953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DE8A5-12AB-4D96-92EC-CFBAC1EF07A3}" type="slidenum">
              <a:rPr lang="nl-NL" smtClean="0"/>
              <a:t>‹nr.›</a:t>
            </a:fld>
            <a:endParaRPr lang="nl-NL"/>
          </a:p>
        </p:txBody>
      </p:sp>
    </p:spTree>
    <p:extLst>
      <p:ext uri="{BB962C8B-B14F-4D97-AF65-F5344CB8AC3E}">
        <p14:creationId xmlns:p14="http://schemas.microsoft.com/office/powerpoint/2010/main" val="1435316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0A785-1479-4085-B178-780238817FC1}" type="datetimeFigureOut">
              <a:rPr lang="nl-NL" smtClean="0"/>
              <a:t>4-10-2021</a:t>
            </a:fld>
            <a:endParaRPr lang="nl-NL"/>
          </a:p>
        </p:txBody>
      </p:sp>
      <p:sp>
        <p:nvSpPr>
          <p:cNvPr id="4" name="Tijdelijke aanduiding voor dia-afbeelding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D80DE-17EE-47A1-B7CC-966715E81C96}" type="slidenum">
              <a:rPr lang="nl-NL" smtClean="0"/>
              <a:t>‹nr.›</a:t>
            </a:fld>
            <a:endParaRPr lang="nl-NL"/>
          </a:p>
        </p:txBody>
      </p:sp>
    </p:spTree>
    <p:extLst>
      <p:ext uri="{BB962C8B-B14F-4D97-AF65-F5344CB8AC3E}">
        <p14:creationId xmlns:p14="http://schemas.microsoft.com/office/powerpoint/2010/main" val="361758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lk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F7E4A39-7AA6-44C0-A90B-8DAB7B80B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000" y="212400"/>
            <a:ext cx="3449389" cy="1015200"/>
          </a:xfrm>
          <a:prstGeom prst="rect">
            <a:avLst/>
          </a:prstGeom>
        </p:spPr>
      </p:pic>
      <p:pic>
        <p:nvPicPr>
          <p:cNvPr id="8" name="Afbeelding 7">
            <a:extLst>
              <a:ext uri="{FF2B5EF4-FFF2-40B4-BE49-F238E27FC236}">
                <a16:creationId xmlns:a16="http://schemas.microsoft.com/office/drawing/2014/main" id="{BB44136B-FA49-479B-8078-3EE9970D38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1282" y="7218742"/>
            <a:ext cx="3430531" cy="809246"/>
          </a:xfrm>
          <a:prstGeom prst="rect">
            <a:avLst/>
          </a:prstGeom>
        </p:spPr>
      </p:pic>
      <p:sp>
        <p:nvSpPr>
          <p:cNvPr id="12" name="Tijdelijke aanduiding voor tekst 11">
            <a:extLst>
              <a:ext uri="{FF2B5EF4-FFF2-40B4-BE49-F238E27FC236}">
                <a16:creationId xmlns:a16="http://schemas.microsoft.com/office/drawing/2014/main" id="{9D7DBFE9-7793-446B-8A4C-4CB34FA1EBAD}"/>
              </a:ext>
            </a:extLst>
          </p:cNvPr>
          <p:cNvSpPr>
            <a:spLocks noGrp="1"/>
          </p:cNvSpPr>
          <p:nvPr>
            <p:ph type="body" sz="quarter" idx="10" hasCustomPrompt="1"/>
          </p:nvPr>
        </p:nvSpPr>
        <p:spPr>
          <a:xfrm>
            <a:off x="7394575" y="496888"/>
            <a:ext cx="2849563" cy="387350"/>
          </a:xfrm>
        </p:spPr>
        <p:txBody>
          <a:bodyPr>
            <a:normAutofit/>
          </a:bodyPr>
          <a:lstStyle>
            <a:lvl1pPr marL="0" indent="0" algn="r">
              <a:buNone/>
              <a:defRPr sz="1400" b="1"/>
            </a:lvl1pPr>
          </a:lstStyle>
          <a:p>
            <a:pPr lvl="0"/>
            <a:r>
              <a:rPr lang="nl-NL" dirty="0"/>
              <a:t>[datum]</a:t>
            </a:r>
          </a:p>
        </p:txBody>
      </p:sp>
    </p:spTree>
    <p:extLst>
      <p:ext uri="{BB962C8B-B14F-4D97-AF65-F5344CB8AC3E}">
        <p14:creationId xmlns:p14="http://schemas.microsoft.com/office/powerpoint/2010/main" val="34506418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9">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4221125" y="1319644"/>
            <a:ext cx="6105599" cy="5884707"/>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12" name="Tijdelijke aanduiding voor tekst 5">
            <a:extLst>
              <a:ext uri="{FF2B5EF4-FFF2-40B4-BE49-F238E27FC236}">
                <a16:creationId xmlns:a16="http://schemas.microsoft.com/office/drawing/2014/main" id="{E38F1D70-2064-4BC6-8F2B-40EF22D9099D}"/>
              </a:ext>
            </a:extLst>
          </p:cNvPr>
          <p:cNvSpPr>
            <a:spLocks noGrp="1"/>
          </p:cNvSpPr>
          <p:nvPr>
            <p:ph type="body" sz="quarter" idx="14" hasCustomPrompt="1"/>
          </p:nvPr>
        </p:nvSpPr>
        <p:spPr>
          <a:xfrm>
            <a:off x="126000" y="212400"/>
            <a:ext cx="3448800" cy="1015200"/>
          </a:xfrm>
          <a:blipFill>
            <a:blip r:embed="rId3"/>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
        <p:nvSpPr>
          <p:cNvPr id="13" name="Slogan">
            <a:extLst>
              <a:ext uri="{FF2B5EF4-FFF2-40B4-BE49-F238E27FC236}">
                <a16:creationId xmlns:a16="http://schemas.microsoft.com/office/drawing/2014/main" id="{38D87861-829B-42FD-BC95-FC0B49B72D09}"/>
              </a:ext>
            </a:extLst>
          </p:cNvPr>
          <p:cNvSpPr>
            <a:spLocks noGrp="1"/>
          </p:cNvSpPr>
          <p:nvPr>
            <p:ph type="body" sz="quarter" idx="12" hasCustomPrompt="1"/>
          </p:nvPr>
        </p:nvSpPr>
        <p:spPr>
          <a:xfrm>
            <a:off x="7261200" y="7218000"/>
            <a:ext cx="3430800" cy="810000"/>
          </a:xfrm>
          <a:blipFill>
            <a:blip r:embed="rId4"/>
            <a:stretch>
              <a:fillRect/>
            </a:stretch>
          </a:blipFill>
        </p:spPr>
        <p:txBody>
          <a:bodyPr/>
          <a:lstStyle>
            <a:lvl1pPr marL="0" indent="0">
              <a:buNone/>
              <a:defRPr/>
            </a:lvl1pPr>
          </a:lstStyle>
          <a:p>
            <a:pPr lvl="0"/>
            <a:r>
              <a:rPr lang="nl-NL" dirty="0"/>
              <a:t> </a:t>
            </a:r>
          </a:p>
        </p:txBody>
      </p:sp>
    </p:spTree>
    <p:extLst>
      <p:ext uri="{BB962C8B-B14F-4D97-AF65-F5344CB8AC3E}">
        <p14:creationId xmlns:p14="http://schemas.microsoft.com/office/powerpoint/2010/main" val="263366127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E4FF8-900C-4A1C-A50E-422D69231B4E}"/>
              </a:ext>
            </a:extLst>
          </p:cNvPr>
          <p:cNvSpPr>
            <a:spLocks noGrp="1"/>
          </p:cNvSpPr>
          <p:nvPr>
            <p:ph type="title"/>
          </p:nvPr>
        </p:nvSpPr>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9A4D82EB-A068-41A9-80F3-33E950159D34}"/>
              </a:ext>
            </a:extLst>
          </p:cNvPr>
          <p:cNvSpPr>
            <a:spLocks noGrp="1"/>
          </p:cNvSpPr>
          <p:nvPr>
            <p:ph idx="1"/>
          </p:nvPr>
        </p:nvSpPr>
        <p:spPr/>
        <p:txBody>
          <a:bodyPr/>
          <a:lstStyle>
            <a:lvl2pPr marL="802797" indent="-267599">
              <a:buFont typeface="Arial" panose="020B0604020202020204" pitchFamily="34" charset="0"/>
              <a:buChar char="–"/>
              <a:defRPr/>
            </a:lvl2pPr>
            <a:lvl3pPr marL="1337996" indent="-267599">
              <a:buFont typeface="Arial" panose="020B0604020202020204" pitchFamily="34" charset="0"/>
              <a:buChar char="›"/>
              <a:defRPr/>
            </a:lvl3pPr>
            <a:lvl4pPr marL="0" indent="0">
              <a:buClr>
                <a:schemeClr val="bg1"/>
              </a:buClr>
              <a:buSzPct val="25000"/>
              <a:buFont typeface="Verdana" panose="020B0604030504040204" pitchFamily="34" charset="0"/>
              <a:buChar char="'"/>
              <a:defRPr/>
            </a:lvl4pPr>
            <a:lvl5pPr marL="0" indent="0">
              <a:buClr>
                <a:schemeClr val="bg1"/>
              </a:buClr>
              <a:buSzPct val="25000"/>
              <a:buFont typeface="Verdana" panose="020B0604030504040204" pitchFamily="34" charset="0"/>
              <a:buChar char="'"/>
              <a:defRPr b="1"/>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oelichting 2">
            <a:extLst>
              <a:ext uri="{FF2B5EF4-FFF2-40B4-BE49-F238E27FC236}">
                <a16:creationId xmlns:a16="http://schemas.microsoft.com/office/drawing/2014/main" id="{5FA53DEE-46E5-47A4-9E12-D0A38FB8096C}"/>
              </a:ext>
            </a:extLst>
          </p:cNvPr>
          <p:cNvSpPr txBox="1"/>
          <p:nvPr userDrawn="1"/>
        </p:nvSpPr>
        <p:spPr>
          <a:xfrm>
            <a:off x="-2015836" y="2221218"/>
            <a:ext cx="1904999" cy="4062651"/>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dit tekstkader zijn vijf opmaakstijlen ingesteld:</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streepje</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pijltje</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Platte tekst</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regel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06275" indent="-206275">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06275" indent="-206275">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4 wilt gaan. Je drukt dan aan het begin van een regel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Tree>
    <p:extLst>
      <p:ext uri="{BB962C8B-B14F-4D97-AF65-F5344CB8AC3E}">
        <p14:creationId xmlns:p14="http://schemas.microsoft.com/office/powerpoint/2010/main" val="25327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2"/>
        </a:solidFill>
        <a:effectLst/>
      </p:bgPr>
    </p:bg>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A3F4D849-B412-423A-B174-44C13FC83CC0}"/>
              </a:ext>
            </a:extLst>
          </p:cNvPr>
          <p:cNvSpPr/>
          <p:nvPr userDrawn="1"/>
        </p:nvSpPr>
        <p:spPr>
          <a:xfrm>
            <a:off x="5346000" y="457200"/>
            <a:ext cx="4860000" cy="48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A0A8399B-E688-44FD-911B-86F7B0D32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1282" y="7218742"/>
            <a:ext cx="3430531" cy="809246"/>
          </a:xfrm>
          <a:prstGeom prst="rect">
            <a:avLst/>
          </a:prstGeom>
        </p:spPr>
      </p:pic>
      <p:sp>
        <p:nvSpPr>
          <p:cNvPr id="13" name="Tijdelijke aanduiding voor tekst 12">
            <a:extLst>
              <a:ext uri="{FF2B5EF4-FFF2-40B4-BE49-F238E27FC236}">
                <a16:creationId xmlns:a16="http://schemas.microsoft.com/office/drawing/2014/main" id="{F01C6F5A-12A3-4024-BFCB-8E5A3C7BAE92}"/>
              </a:ext>
            </a:extLst>
          </p:cNvPr>
          <p:cNvSpPr>
            <a:spLocks noGrp="1"/>
          </p:cNvSpPr>
          <p:nvPr>
            <p:ph type="body" sz="quarter" idx="11" hasCustomPrompt="1"/>
          </p:nvPr>
        </p:nvSpPr>
        <p:spPr>
          <a:xfrm>
            <a:off x="1260475" y="5561095"/>
            <a:ext cx="8977313" cy="955675"/>
          </a:xfrm>
        </p:spPr>
        <p:txBody>
          <a:bodyPr>
            <a:normAutofit/>
          </a:bodyPr>
          <a:lstStyle>
            <a:lvl1pPr marL="0" indent="0">
              <a:lnSpc>
                <a:spcPct val="100000"/>
              </a:lnSpc>
              <a:buNone/>
              <a:defRPr sz="3000"/>
            </a:lvl1pPr>
          </a:lstStyle>
          <a:p>
            <a:pPr lvl="0"/>
            <a:r>
              <a:rPr lang="nl-NL" dirty="0"/>
              <a:t>[</a:t>
            </a:r>
            <a:r>
              <a:rPr lang="nl-NL" dirty="0" err="1"/>
              <a:t>subkop</a:t>
            </a:r>
            <a:r>
              <a:rPr lang="nl-NL" dirty="0"/>
              <a:t>]</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423941"/>
            <a:ext cx="8977744" cy="3893374"/>
          </a:xfrm>
        </p:spPr>
        <p:txBody>
          <a:bodyPr tIns="0" rIns="0" anchor="ctr" anchorCtr="0">
            <a:noAutofit/>
          </a:bodyPr>
          <a:lstStyle>
            <a:lvl1pPr algn="l">
              <a:lnSpc>
                <a:spcPct val="80000"/>
              </a:lnSpc>
              <a:defRPr sz="7000">
                <a:solidFill>
                  <a:schemeClr val="bg1"/>
                </a:solidFill>
              </a:defRPr>
            </a:lvl1pPr>
          </a:lstStyle>
          <a:p>
            <a:r>
              <a:rPr lang="nl-NL" dirty="0"/>
              <a:t>[statement]</a:t>
            </a:r>
          </a:p>
        </p:txBody>
      </p:sp>
    </p:spTree>
    <p:extLst>
      <p:ext uri="{BB962C8B-B14F-4D97-AF65-F5344CB8AC3E}">
        <p14:creationId xmlns:p14="http://schemas.microsoft.com/office/powerpoint/2010/main" val="30057789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565165B2-CEA5-4C65-AC60-A90069545B86}"/>
              </a:ext>
            </a:extLst>
          </p:cNvPr>
          <p:cNvSpPr/>
          <p:nvPr userDrawn="1"/>
        </p:nvSpPr>
        <p:spPr>
          <a:xfrm>
            <a:off x="363250" y="353291"/>
            <a:ext cx="2610000" cy="2610000"/>
          </a:xfrm>
          <a:prstGeom prst="ellipse">
            <a:avLst/>
          </a:prstGeom>
          <a:solidFill>
            <a:srgbClr val="E00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A9E4FF8-900C-4A1C-A50E-422D69231B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4D82EB-A068-41A9-80F3-33E950159D34}"/>
              </a:ext>
            </a:extLst>
          </p:cNvPr>
          <p:cNvSpPr>
            <a:spLocks noGrp="1"/>
          </p:cNvSpPr>
          <p:nvPr>
            <p:ph idx="1"/>
          </p:nvPr>
        </p:nvSpPr>
        <p:spPr/>
        <p:txBody>
          <a:bodyPr/>
          <a:lstStyle>
            <a:lvl2pPr marL="802797" indent="-267599">
              <a:buFont typeface="Arial" panose="020B0604020202020204" pitchFamily="34" charset="0"/>
              <a:buChar char="–"/>
              <a:defRPr/>
            </a:lvl2pPr>
            <a:lvl3pPr marL="1337996" indent="-267599">
              <a:buFont typeface="Arial" panose="020B0604020202020204" pitchFamily="34" charset="0"/>
              <a:buChar char="›"/>
              <a:defRPr/>
            </a:lvl3pPr>
            <a:lvl4pPr marL="0" indent="0">
              <a:buClr>
                <a:schemeClr val="bg1"/>
              </a:buClr>
              <a:buSzPct val="25000"/>
              <a:buFont typeface="Verdana" panose="020B0604030504040204" pitchFamily="34" charset="0"/>
              <a:buChar char="'"/>
              <a:defRPr/>
            </a:lvl4pPr>
            <a:lvl5pPr marL="0" indent="0">
              <a:buClr>
                <a:schemeClr val="bg1"/>
              </a:buClr>
              <a:buSzPct val="25000"/>
              <a:buFont typeface="Verdana" panose="020B0604030504040204" pitchFamily="34" charset="0"/>
              <a:buChar char="'"/>
              <a:defRPr b="1"/>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oelichting 2">
            <a:extLst>
              <a:ext uri="{FF2B5EF4-FFF2-40B4-BE49-F238E27FC236}">
                <a16:creationId xmlns:a16="http://schemas.microsoft.com/office/drawing/2014/main" id="{5FA53DEE-46E5-47A4-9E12-D0A38FB8096C}"/>
              </a:ext>
            </a:extLst>
          </p:cNvPr>
          <p:cNvSpPr txBox="1"/>
          <p:nvPr userDrawn="1"/>
        </p:nvSpPr>
        <p:spPr>
          <a:xfrm>
            <a:off x="-2015836" y="2221218"/>
            <a:ext cx="1904999" cy="4062651"/>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dit tekstkader zijn vijf opmaakstijlen ingesteld:</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streepje</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pijltje</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Platte tekst</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regel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06275" indent="-206275">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06275" indent="-206275">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4 wilt gaan. Je drukt dan aan het begin van een regel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Tree>
    <p:extLst>
      <p:ext uri="{BB962C8B-B14F-4D97-AF65-F5344CB8AC3E}">
        <p14:creationId xmlns:p14="http://schemas.microsoft.com/office/powerpoint/2010/main" val="3459917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2">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565165B2-CEA5-4C65-AC60-A90069545B86}"/>
              </a:ext>
            </a:extLst>
          </p:cNvPr>
          <p:cNvSpPr/>
          <p:nvPr userDrawn="1"/>
        </p:nvSpPr>
        <p:spPr>
          <a:xfrm>
            <a:off x="363250" y="353291"/>
            <a:ext cx="2610000" cy="261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A9E4FF8-900C-4A1C-A50E-422D69231B4E}"/>
              </a:ext>
            </a:extLst>
          </p:cNvPr>
          <p:cNvSpPr>
            <a:spLocks noGrp="1"/>
          </p:cNvSpPr>
          <p:nvPr>
            <p:ph type="title"/>
          </p:nvPr>
        </p:nvSpPr>
        <p:spPr/>
        <p:txBody>
          <a:bodyPr/>
          <a:lstStyle>
            <a:lvl1pPr>
              <a:defRPr>
                <a:solidFill>
                  <a:schemeClr val="accent2"/>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9A4D82EB-A068-41A9-80F3-33E950159D34}"/>
              </a:ext>
            </a:extLst>
          </p:cNvPr>
          <p:cNvSpPr>
            <a:spLocks noGrp="1"/>
          </p:cNvSpPr>
          <p:nvPr>
            <p:ph idx="1"/>
          </p:nvPr>
        </p:nvSpPr>
        <p:spPr/>
        <p:txBody>
          <a:bodyPr/>
          <a:lstStyle>
            <a:lvl1pPr>
              <a:defRPr>
                <a:solidFill>
                  <a:schemeClr val="accent2"/>
                </a:solidFill>
              </a:defRPr>
            </a:lvl1pPr>
            <a:lvl2pPr marL="802797" indent="-267599">
              <a:buFont typeface="Arial" panose="020B0604020202020204" pitchFamily="34" charset="0"/>
              <a:buChar char="–"/>
              <a:defRPr>
                <a:solidFill>
                  <a:schemeClr val="accent2"/>
                </a:solidFill>
              </a:defRPr>
            </a:lvl2pPr>
            <a:lvl3pPr marL="1337996" indent="-267599">
              <a:buFont typeface="Arial" panose="020B0604020202020204" pitchFamily="34" charset="0"/>
              <a:buChar char="›"/>
              <a:defRPr>
                <a:solidFill>
                  <a:schemeClr val="accent2"/>
                </a:solidFill>
              </a:defRPr>
            </a:lvl3pPr>
            <a:lvl4pPr marL="0" indent="0">
              <a:buClr>
                <a:schemeClr val="bg1"/>
              </a:buClr>
              <a:buSzPct val="25000"/>
              <a:buFont typeface="Verdana" panose="020B0604030504040204" pitchFamily="34" charset="0"/>
              <a:buChar char="'"/>
              <a:defRPr>
                <a:solidFill>
                  <a:schemeClr val="accent2"/>
                </a:solidFill>
              </a:defRPr>
            </a:lvl4pPr>
            <a:lvl5pPr marL="0" indent="0">
              <a:buClr>
                <a:schemeClr val="bg1"/>
              </a:buClr>
              <a:buSzPct val="25000"/>
              <a:buFont typeface="Verdana" panose="020B0604030504040204" pitchFamily="34" charset="0"/>
              <a:buChar char="'"/>
              <a:defRPr b="1">
                <a:solidFill>
                  <a:schemeClr val="accent2"/>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oelichting 2">
            <a:extLst>
              <a:ext uri="{FF2B5EF4-FFF2-40B4-BE49-F238E27FC236}">
                <a16:creationId xmlns:a16="http://schemas.microsoft.com/office/drawing/2014/main" id="{5FA53DEE-46E5-47A4-9E12-D0A38FB8096C}"/>
              </a:ext>
            </a:extLst>
          </p:cNvPr>
          <p:cNvSpPr txBox="1"/>
          <p:nvPr userDrawn="1"/>
        </p:nvSpPr>
        <p:spPr>
          <a:xfrm>
            <a:off x="-2015836" y="2221218"/>
            <a:ext cx="1904999" cy="4062651"/>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dit tekstkader zijn vijf opmaakstijlen ingesteld:</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streepje</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Opsomming pijltje</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Platte tekst</a:t>
            </a:r>
          </a:p>
          <a:p>
            <a:pPr marL="267599" indent="-267599">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regel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06275" indent="-206275">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06275" indent="-206275">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4 wilt gaan. Je drukt dan aan het begin van een regel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Tree>
    <p:extLst>
      <p:ext uri="{BB962C8B-B14F-4D97-AF65-F5344CB8AC3E}">
        <p14:creationId xmlns:p14="http://schemas.microsoft.com/office/powerpoint/2010/main" val="579344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1">
    <p:bg>
      <p:bgRef idx="1001">
        <a:schemeClr val="bg1"/>
      </p:bgRef>
    </p:bg>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A3F4D849-B412-423A-B174-44C13FC83CC0}"/>
              </a:ext>
            </a:extLst>
          </p:cNvPr>
          <p:cNvSpPr/>
          <p:nvPr userDrawn="1"/>
        </p:nvSpPr>
        <p:spPr>
          <a:xfrm>
            <a:off x="5346000" y="457200"/>
            <a:ext cx="4860000" cy="48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12">
            <a:extLst>
              <a:ext uri="{FF2B5EF4-FFF2-40B4-BE49-F238E27FC236}">
                <a16:creationId xmlns:a16="http://schemas.microsoft.com/office/drawing/2014/main" id="{F01C6F5A-12A3-4024-BFCB-8E5A3C7BAE92}"/>
              </a:ext>
            </a:extLst>
          </p:cNvPr>
          <p:cNvSpPr>
            <a:spLocks noGrp="1"/>
          </p:cNvSpPr>
          <p:nvPr>
            <p:ph type="body" sz="quarter" idx="11" hasCustomPrompt="1"/>
          </p:nvPr>
        </p:nvSpPr>
        <p:spPr>
          <a:xfrm>
            <a:off x="1260475" y="5561095"/>
            <a:ext cx="8977313" cy="955675"/>
          </a:xfrm>
        </p:spPr>
        <p:txBody>
          <a:bodyPr>
            <a:normAutofit/>
          </a:bodyPr>
          <a:lstStyle>
            <a:lvl1pPr marL="0" indent="0">
              <a:lnSpc>
                <a:spcPct val="100000"/>
              </a:lnSpc>
              <a:buNone/>
              <a:defRPr sz="3000"/>
            </a:lvl1pPr>
          </a:lstStyle>
          <a:p>
            <a:pPr lvl="0"/>
            <a:r>
              <a:rPr lang="nl-NL" dirty="0"/>
              <a:t>[</a:t>
            </a:r>
            <a:r>
              <a:rPr lang="nl-NL" dirty="0" err="1"/>
              <a:t>subkop</a:t>
            </a:r>
            <a:r>
              <a:rPr lang="nl-NL" dirty="0"/>
              <a:t>]</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423941"/>
            <a:ext cx="8977744" cy="3893374"/>
          </a:xfrm>
        </p:spPr>
        <p:txBody>
          <a:bodyPr tIns="0" rIns="0" anchor="ctr" anchorCtr="0">
            <a:noAutofit/>
          </a:bodyPr>
          <a:lstStyle>
            <a:lvl1pPr algn="l">
              <a:lnSpc>
                <a:spcPct val="80000"/>
              </a:lnSpc>
              <a:defRPr sz="7000">
                <a:solidFill>
                  <a:schemeClr val="tx2"/>
                </a:solidFill>
              </a:defRPr>
            </a:lvl1pPr>
          </a:lstStyle>
          <a:p>
            <a:r>
              <a:rPr lang="nl-NL" dirty="0"/>
              <a:t>[statement]</a:t>
            </a:r>
          </a:p>
        </p:txBody>
      </p:sp>
    </p:spTree>
    <p:extLst>
      <p:ext uri="{BB962C8B-B14F-4D97-AF65-F5344CB8AC3E}">
        <p14:creationId xmlns:p14="http://schemas.microsoft.com/office/powerpoint/2010/main" val="192292640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p:bg>
      <p:bgRef idx="1001">
        <a:schemeClr val="bg1"/>
      </p:bgRef>
    </p:bg>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A3F4D849-B412-423A-B174-44C13FC83CC0}"/>
              </a:ext>
            </a:extLst>
          </p:cNvPr>
          <p:cNvSpPr/>
          <p:nvPr userDrawn="1"/>
        </p:nvSpPr>
        <p:spPr>
          <a:xfrm>
            <a:off x="5346000" y="457200"/>
            <a:ext cx="4860000" cy="48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tekst 12">
            <a:extLst>
              <a:ext uri="{FF2B5EF4-FFF2-40B4-BE49-F238E27FC236}">
                <a16:creationId xmlns:a16="http://schemas.microsoft.com/office/drawing/2014/main" id="{F01C6F5A-12A3-4024-BFCB-8E5A3C7BAE92}"/>
              </a:ext>
            </a:extLst>
          </p:cNvPr>
          <p:cNvSpPr>
            <a:spLocks noGrp="1"/>
          </p:cNvSpPr>
          <p:nvPr>
            <p:ph type="body" sz="quarter" idx="11" hasCustomPrompt="1"/>
          </p:nvPr>
        </p:nvSpPr>
        <p:spPr>
          <a:xfrm>
            <a:off x="1260475" y="5561095"/>
            <a:ext cx="8977313" cy="955675"/>
          </a:xfrm>
        </p:spPr>
        <p:txBody>
          <a:bodyPr>
            <a:normAutofit/>
          </a:bodyPr>
          <a:lstStyle>
            <a:lvl1pPr marL="0" indent="0">
              <a:lnSpc>
                <a:spcPct val="100000"/>
              </a:lnSpc>
              <a:buNone/>
              <a:defRPr sz="3000">
                <a:solidFill>
                  <a:schemeClr val="accent2"/>
                </a:solidFill>
              </a:defRPr>
            </a:lvl1pPr>
          </a:lstStyle>
          <a:p>
            <a:pPr lvl="0"/>
            <a:r>
              <a:rPr lang="nl-NL" dirty="0"/>
              <a:t>[</a:t>
            </a:r>
            <a:r>
              <a:rPr lang="nl-NL" dirty="0" err="1"/>
              <a:t>subkop</a:t>
            </a:r>
            <a:r>
              <a:rPr lang="nl-NL" dirty="0"/>
              <a:t>]</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423941"/>
            <a:ext cx="8977744" cy="3893374"/>
          </a:xfrm>
        </p:spPr>
        <p:txBody>
          <a:bodyPr tIns="0" rIns="0" anchor="ctr" anchorCtr="0">
            <a:noAutofit/>
          </a:bodyPr>
          <a:lstStyle>
            <a:lvl1pPr algn="l">
              <a:lnSpc>
                <a:spcPct val="80000"/>
              </a:lnSpc>
              <a:defRPr sz="7000">
                <a:solidFill>
                  <a:schemeClr val="accent2"/>
                </a:solidFill>
              </a:defRPr>
            </a:lvl1pPr>
          </a:lstStyle>
          <a:p>
            <a:r>
              <a:rPr lang="nl-NL" dirty="0"/>
              <a:t>[statement]</a:t>
            </a:r>
          </a:p>
        </p:txBody>
      </p:sp>
    </p:spTree>
    <p:extLst>
      <p:ext uri="{BB962C8B-B14F-4D97-AF65-F5344CB8AC3E}">
        <p14:creationId xmlns:p14="http://schemas.microsoft.com/office/powerpoint/2010/main" val="28839274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1">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7" y="1679143"/>
            <a:ext cx="8136418" cy="4785451"/>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6" name="Tijdelijke aanduiding voor tekst 5">
            <a:extLst>
              <a:ext uri="{FF2B5EF4-FFF2-40B4-BE49-F238E27FC236}">
                <a16:creationId xmlns:a16="http://schemas.microsoft.com/office/drawing/2014/main" id="{144ED6F5-E2E2-40F2-9B7E-E149E2045975}"/>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263232457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7" y="1414130"/>
            <a:ext cx="7697972" cy="5326911"/>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4C3B795A-7693-4611-B432-6634E75A29B4}"/>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5286737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3">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7" y="1679143"/>
            <a:ext cx="8136418" cy="4806717"/>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A2B3BF93-6CFB-4C3E-8F8F-6B80BE3C6D21}"/>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22581727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4">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6" y="1679143"/>
            <a:ext cx="8136000" cy="4784400"/>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42118B68-A562-4872-B04C-112AC0A0C4EC}"/>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15871948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5">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7" y="1679143"/>
            <a:ext cx="8136418" cy="4784400"/>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187"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DF5822D2-FD38-462F-B8C5-89B40F3758D4}"/>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23811666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6">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7" y="1679143"/>
            <a:ext cx="8136418" cy="4785452"/>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B70F6150-1F71-40CD-ACA4-CA54F2BFF9EE}"/>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11399426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dia 7">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2190307" y="1679143"/>
            <a:ext cx="8136418" cy="4785452"/>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5282746B-2B39-4CE1-B374-30A52616BE91}"/>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28721966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 8">
    <p:bg>
      <p:bgRef idx="1001">
        <a:schemeClr val="bg1"/>
      </p:bgRef>
    </p:bg>
    <p:spTree>
      <p:nvGrpSpPr>
        <p:cNvPr id="1" name=""/>
        <p:cNvGrpSpPr/>
        <p:nvPr/>
      </p:nvGrpSpPr>
      <p:grpSpPr>
        <a:xfrm>
          <a:off x="0" y="0"/>
          <a:ext cx="0" cy="0"/>
          <a:chOff x="0" y="0"/>
          <a:chExt cx="0" cy="0"/>
        </a:xfrm>
      </p:grpSpPr>
      <p:sp>
        <p:nvSpPr>
          <p:cNvPr id="7" name="Fotokader">
            <a:extLst>
              <a:ext uri="{FF2B5EF4-FFF2-40B4-BE49-F238E27FC236}">
                <a16:creationId xmlns:a16="http://schemas.microsoft.com/office/drawing/2014/main" id="{0FA9B241-89B5-49D7-B2BD-3F4B8FD4CC6D}"/>
              </a:ext>
            </a:extLst>
          </p:cNvPr>
          <p:cNvSpPr>
            <a:spLocks noGrp="1"/>
          </p:cNvSpPr>
          <p:nvPr>
            <p:ph type="pic" sz="quarter" idx="10" hasCustomPrompt="1"/>
          </p:nvPr>
        </p:nvSpPr>
        <p:spPr>
          <a:xfrm>
            <a:off x="454069" y="1679143"/>
            <a:ext cx="9872656" cy="4785451"/>
          </a:xfrm>
          <a:solidFill>
            <a:schemeClr val="bg1">
              <a:lumMod val="85000"/>
            </a:schemeClr>
          </a:solidFill>
        </p:spPr>
        <p:txBody>
          <a:bodyPr/>
          <a:lstStyle>
            <a:lvl1pPr>
              <a:defRPr/>
            </a:lvl1pPr>
          </a:lstStyle>
          <a:p>
            <a:r>
              <a:rPr lang="nl-NL" dirty="0"/>
              <a:t> </a:t>
            </a:r>
          </a:p>
        </p:txBody>
      </p:sp>
      <p:sp>
        <p:nvSpPr>
          <p:cNvPr id="10" name="Toelichting 2">
            <a:extLst>
              <a:ext uri="{FF2B5EF4-FFF2-40B4-BE49-F238E27FC236}">
                <a16:creationId xmlns:a16="http://schemas.microsoft.com/office/drawing/2014/main" id="{27BFFC4E-04AC-4E9B-8BD8-EEFB9B890338}"/>
              </a:ext>
            </a:extLst>
          </p:cNvPr>
          <p:cNvSpPr txBox="1"/>
          <p:nvPr userDrawn="1"/>
        </p:nvSpPr>
        <p:spPr>
          <a:xfrm>
            <a:off x="10780981" y="3724306"/>
            <a:ext cx="2031009" cy="3893374"/>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1" name="Toelichting 2">
            <a:extLst>
              <a:ext uri="{FF2B5EF4-FFF2-40B4-BE49-F238E27FC236}">
                <a16:creationId xmlns:a16="http://schemas.microsoft.com/office/drawing/2014/main" id="{52A42934-9486-445C-A257-93F52BE3FC2A}"/>
              </a:ext>
            </a:extLst>
          </p:cNvPr>
          <p:cNvSpPr txBox="1"/>
          <p:nvPr userDrawn="1"/>
        </p:nvSpPr>
        <p:spPr>
          <a:xfrm>
            <a:off x="10780981" y="101744"/>
            <a:ext cx="2031009" cy="338554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00699" indent="-200699">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070397"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00699" marR="0" lvl="0" indent="-200699" algn="l" defTabSz="107039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
        <p:nvSpPr>
          <p:cNvPr id="16" name="Frame">
            <a:extLst>
              <a:ext uri="{FF2B5EF4-FFF2-40B4-BE49-F238E27FC236}">
                <a16:creationId xmlns:a16="http://schemas.microsoft.com/office/drawing/2014/main" id="{339FA843-400C-45E2-A53D-E9753772A947}"/>
              </a:ext>
            </a:extLst>
          </p:cNvPr>
          <p:cNvSpPr>
            <a:spLocks noGrp="1"/>
          </p:cNvSpPr>
          <p:nvPr>
            <p:ph type="pic" sz="quarter" idx="13" hasCustomPrompt="1"/>
          </p:nvPr>
        </p:nvSpPr>
        <p:spPr>
          <a:xfrm>
            <a:off x="0" y="0"/>
            <a:ext cx="10692000" cy="8028000"/>
          </a:xfrm>
          <a:blipFill>
            <a:blip r:embed="rId2"/>
            <a:stretch>
              <a:fillRect/>
            </a:stretch>
          </a:blipFill>
        </p:spPr>
        <p:txBody>
          <a:bodyPr lIns="6048000" tIns="216000">
            <a:normAutofit/>
          </a:bodyPr>
          <a:lstStyle>
            <a:lvl1pPr marL="0" indent="0" algn="l">
              <a:lnSpc>
                <a:spcPct val="100000"/>
              </a:lnSpc>
              <a:buNone/>
              <a:defRPr sz="1200"/>
            </a:lvl1pPr>
          </a:lstStyle>
          <a:p>
            <a:r>
              <a:rPr lang="nl-NL" dirty="0"/>
              <a:t>Om een foto in te voegen achter dit kader: </a:t>
            </a:r>
            <a:br>
              <a:rPr lang="nl-NL" dirty="0"/>
            </a:br>
            <a:r>
              <a:rPr lang="nl-NL" dirty="0"/>
              <a:t>- druk op de [</a:t>
            </a:r>
            <a:r>
              <a:rPr lang="nl-NL" dirty="0" err="1"/>
              <a:t>Esc</a:t>
            </a:r>
            <a:r>
              <a:rPr lang="nl-NL" dirty="0"/>
              <a:t>]-toets (om alle selecties uit te zetten)</a:t>
            </a:r>
            <a:br>
              <a:rPr lang="nl-NL" dirty="0"/>
            </a:br>
            <a:r>
              <a:rPr lang="nl-NL" dirty="0"/>
              <a:t>- druk 1x op de [Tab]-toets (het fotokader is dan geselecteerd)</a:t>
            </a:r>
            <a:br>
              <a:rPr lang="nl-NL" dirty="0"/>
            </a:br>
            <a:r>
              <a:rPr lang="nl-NL" dirty="0"/>
              <a:t>- op tab Invoegen: klik op knop Afbeeldingen</a:t>
            </a:r>
          </a:p>
        </p:txBody>
      </p:sp>
      <p:sp>
        <p:nvSpPr>
          <p:cNvPr id="14" name="Slogan">
            <a:extLst>
              <a:ext uri="{FF2B5EF4-FFF2-40B4-BE49-F238E27FC236}">
                <a16:creationId xmlns:a16="http://schemas.microsoft.com/office/drawing/2014/main" id="{935887CD-5B3C-46C0-81C9-3B0894A82801}"/>
              </a:ext>
            </a:extLst>
          </p:cNvPr>
          <p:cNvSpPr>
            <a:spLocks noGrp="1"/>
          </p:cNvSpPr>
          <p:nvPr>
            <p:ph type="body" sz="quarter" idx="12" hasCustomPrompt="1"/>
          </p:nvPr>
        </p:nvSpPr>
        <p:spPr>
          <a:xfrm>
            <a:off x="7261200" y="7218000"/>
            <a:ext cx="3430800" cy="810000"/>
          </a:xfrm>
          <a:blipFill>
            <a:blip r:embed="rId3"/>
            <a:stretch>
              <a:fillRect/>
            </a:stretch>
          </a:blipFill>
        </p:spPr>
        <p:txBody>
          <a:bodyPr/>
          <a:lstStyle>
            <a:lvl1pPr marL="0" indent="0">
              <a:buNone/>
              <a:defRPr/>
            </a:lvl1pPr>
          </a:lstStyle>
          <a:p>
            <a:pPr lvl="0"/>
            <a:r>
              <a:rPr lang="nl-NL" dirty="0"/>
              <a:t> </a:t>
            </a:r>
          </a:p>
        </p:txBody>
      </p:sp>
      <p:sp>
        <p:nvSpPr>
          <p:cNvPr id="2" name="Titel 1">
            <a:extLst>
              <a:ext uri="{FF2B5EF4-FFF2-40B4-BE49-F238E27FC236}">
                <a16:creationId xmlns:a16="http://schemas.microsoft.com/office/drawing/2014/main" id="{D571307B-333B-4591-8BC7-DC50216CB4AA}"/>
              </a:ext>
            </a:extLst>
          </p:cNvPr>
          <p:cNvSpPr>
            <a:spLocks noGrp="1"/>
          </p:cNvSpPr>
          <p:nvPr>
            <p:ph type="ctrTitle" hasCustomPrompt="1"/>
          </p:nvPr>
        </p:nvSpPr>
        <p:spPr>
          <a:xfrm>
            <a:off x="1260000" y="1756064"/>
            <a:ext cx="8977744" cy="4592781"/>
          </a:xfrm>
        </p:spPr>
        <p:txBody>
          <a:bodyPr anchor="ctr" anchorCtr="0">
            <a:noAutofit/>
          </a:bodyPr>
          <a:lstStyle>
            <a:lvl1pPr algn="l">
              <a:lnSpc>
                <a:spcPct val="80000"/>
              </a:lnSpc>
              <a:defRPr sz="10000">
                <a:solidFill>
                  <a:schemeClr val="tx2"/>
                </a:solidFill>
              </a:defRPr>
            </a:lvl1pPr>
          </a:lstStyle>
          <a:p>
            <a:r>
              <a:rPr lang="nl-NL" dirty="0"/>
              <a:t>[titel]</a:t>
            </a:r>
          </a:p>
        </p:txBody>
      </p:sp>
      <p:sp>
        <p:nvSpPr>
          <p:cNvPr id="8" name="Tijdelijke aanduiding voor tekst 5">
            <a:extLst>
              <a:ext uri="{FF2B5EF4-FFF2-40B4-BE49-F238E27FC236}">
                <a16:creationId xmlns:a16="http://schemas.microsoft.com/office/drawing/2014/main" id="{A10BE701-4904-41EC-A6D6-1CBE96330AFC}"/>
              </a:ext>
            </a:extLst>
          </p:cNvPr>
          <p:cNvSpPr>
            <a:spLocks noGrp="1"/>
          </p:cNvSpPr>
          <p:nvPr>
            <p:ph type="body" sz="quarter" idx="14" hasCustomPrompt="1"/>
          </p:nvPr>
        </p:nvSpPr>
        <p:spPr>
          <a:xfrm>
            <a:off x="126000" y="212400"/>
            <a:ext cx="3448800" cy="1015200"/>
          </a:xfrm>
          <a:blipFill>
            <a:blip r:embed="rId4"/>
            <a:stretch>
              <a:fillRect/>
            </a:stretch>
          </a:blipFill>
        </p:spPr>
        <p:txBody>
          <a:bodyPr>
            <a:normAutofit/>
          </a:bodyPr>
          <a:lstStyle>
            <a:lvl1pPr marL="0" indent="0">
              <a:lnSpc>
                <a:spcPct val="100000"/>
              </a:lnSpc>
              <a:buNone/>
              <a:defRPr sz="100">
                <a:solidFill>
                  <a:schemeClr val="accent2"/>
                </a:solidFill>
              </a:defRPr>
            </a:lvl1pPr>
          </a:lstStyle>
          <a:p>
            <a:pPr lvl="0"/>
            <a:r>
              <a:rPr lang="nl-NL" dirty="0"/>
              <a:t> </a:t>
            </a:r>
          </a:p>
        </p:txBody>
      </p:sp>
    </p:spTree>
    <p:extLst>
      <p:ext uri="{BB962C8B-B14F-4D97-AF65-F5344CB8AC3E}">
        <p14:creationId xmlns:p14="http://schemas.microsoft.com/office/powerpoint/2010/main" val="3775166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9" name="Ovaal 8">
            <a:extLst>
              <a:ext uri="{FF2B5EF4-FFF2-40B4-BE49-F238E27FC236}">
                <a16:creationId xmlns:a16="http://schemas.microsoft.com/office/drawing/2014/main" id="{DE0A6E13-8656-4DD7-A279-16BD325F9852}"/>
              </a:ext>
            </a:extLst>
          </p:cNvPr>
          <p:cNvSpPr/>
          <p:nvPr userDrawn="1"/>
        </p:nvSpPr>
        <p:spPr>
          <a:xfrm>
            <a:off x="363250" y="353291"/>
            <a:ext cx="2610000" cy="261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B40F12D-8035-4195-930D-B791F468267A}"/>
              </a:ext>
            </a:extLst>
          </p:cNvPr>
          <p:cNvSpPr>
            <a:spLocks noGrp="1"/>
          </p:cNvSpPr>
          <p:nvPr>
            <p:ph type="title"/>
          </p:nvPr>
        </p:nvSpPr>
        <p:spPr>
          <a:xfrm>
            <a:off x="1260000" y="353291"/>
            <a:ext cx="7876309" cy="2610000"/>
          </a:xfrm>
          <a:prstGeom prst="rect">
            <a:avLst/>
          </a:prstGeom>
        </p:spPr>
        <p:txBody>
          <a:bodyPr vert="horz" lIns="0" tIns="108000" rIns="0" bIns="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DA64035-B49A-4536-A334-06A23F564E8C}"/>
              </a:ext>
            </a:extLst>
          </p:cNvPr>
          <p:cNvSpPr>
            <a:spLocks noGrp="1"/>
          </p:cNvSpPr>
          <p:nvPr>
            <p:ph type="body" idx="1"/>
          </p:nvPr>
        </p:nvSpPr>
        <p:spPr>
          <a:xfrm>
            <a:off x="1260000" y="3200401"/>
            <a:ext cx="7876309" cy="379268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a:extLst>
              <a:ext uri="{FF2B5EF4-FFF2-40B4-BE49-F238E27FC236}">
                <a16:creationId xmlns:a16="http://schemas.microsoft.com/office/drawing/2014/main" id="{BBCB9AF7-B1EA-4E00-B4DA-C574884876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61282" y="7218742"/>
            <a:ext cx="3430531" cy="809246"/>
          </a:xfrm>
          <a:prstGeom prst="rect">
            <a:avLst/>
          </a:prstGeom>
        </p:spPr>
      </p:pic>
    </p:spTree>
    <p:extLst>
      <p:ext uri="{BB962C8B-B14F-4D97-AF65-F5344CB8AC3E}">
        <p14:creationId xmlns:p14="http://schemas.microsoft.com/office/powerpoint/2010/main" val="449377965"/>
      </p:ext>
    </p:extLst>
  </p:cSld>
  <p:clrMap bg1="lt1" tx1="dk1" bg2="lt2" tx2="dk2" accent1="accent1" accent2="accent2" accent3="accent3" accent4="accent4" accent5="accent5" accent6="accent6" hlink="hlink" folHlink="folHlink"/>
  <p:sldLayoutIdLst>
    <p:sldLayoutId id="2147483685" r:id="rId1"/>
    <p:sldLayoutId id="2147483652" r:id="rId2"/>
    <p:sldLayoutId id="2147483654" r:id="rId3"/>
    <p:sldLayoutId id="2147483655" r:id="rId4"/>
    <p:sldLayoutId id="2147483657" r:id="rId5"/>
    <p:sldLayoutId id="2147483658" r:id="rId6"/>
    <p:sldLayoutId id="2147483659" r:id="rId7"/>
    <p:sldLayoutId id="2147483660" r:id="rId8"/>
    <p:sldLayoutId id="2147483683" r:id="rId9"/>
    <p:sldLayoutId id="2147483691" r:id="rId10"/>
    <p:sldLayoutId id="2147483653" r:id="rId11"/>
    <p:sldLayoutId id="2147483661" r:id="rId12"/>
  </p:sldLayoutIdLst>
  <p:txStyles>
    <p:titleStyle>
      <a:lvl1pPr algn="l" defTabSz="1070397" rtl="0" eaLnBrk="1" latinLnBrk="0" hangingPunct="1">
        <a:lnSpc>
          <a:spcPct val="95000"/>
        </a:lnSpc>
        <a:spcBef>
          <a:spcPct val="0"/>
        </a:spcBef>
        <a:buNone/>
        <a:defRPr sz="5000" b="1" kern="1200">
          <a:solidFill>
            <a:schemeClr val="bg1"/>
          </a:solidFill>
          <a:latin typeface="+mj-lt"/>
          <a:ea typeface="+mj-ea"/>
          <a:cs typeface="+mj-cs"/>
        </a:defRPr>
      </a:lvl1pPr>
    </p:titleStyle>
    <p:bodyStyle>
      <a:lvl1pPr marL="267599" indent="-267599" algn="l" defTabSz="1070397" rtl="0" eaLnBrk="1" latinLnBrk="0" hangingPunct="1">
        <a:lnSpc>
          <a:spcPts val="3000"/>
        </a:lnSpc>
        <a:spcBef>
          <a:spcPts val="0"/>
        </a:spcBef>
        <a:buFont typeface="Arial" panose="020B0604020202020204" pitchFamily="34" charset="0"/>
        <a:buChar char="•"/>
        <a:defRPr sz="2000" kern="1200">
          <a:solidFill>
            <a:schemeClr val="bg1"/>
          </a:solidFill>
          <a:latin typeface="+mn-lt"/>
          <a:ea typeface="+mn-ea"/>
          <a:cs typeface="+mn-cs"/>
        </a:defRPr>
      </a:lvl1pPr>
      <a:lvl2pPr marL="802797" indent="-267599" algn="l" defTabSz="1070397" rtl="0" eaLnBrk="1" latinLnBrk="0" hangingPunct="1">
        <a:lnSpc>
          <a:spcPts val="3000"/>
        </a:lnSpc>
        <a:spcBef>
          <a:spcPts val="0"/>
        </a:spcBef>
        <a:buFont typeface="Arial" panose="020B0604020202020204" pitchFamily="34" charset="0"/>
        <a:buChar char="–"/>
        <a:defRPr lang="nl-NL" sz="2000" kern="1200" dirty="0">
          <a:solidFill>
            <a:schemeClr val="bg1"/>
          </a:solidFill>
          <a:latin typeface="+mn-lt"/>
          <a:ea typeface="+mn-ea"/>
          <a:cs typeface="+mn-cs"/>
        </a:defRPr>
      </a:lvl2pPr>
      <a:lvl3pPr marL="1337996" indent="-267599" algn="l" defTabSz="1070397" rtl="0" eaLnBrk="1" latinLnBrk="0" hangingPunct="1">
        <a:lnSpc>
          <a:spcPts val="3000"/>
        </a:lnSpc>
        <a:spcBef>
          <a:spcPts val="0"/>
        </a:spcBef>
        <a:buFont typeface="Arial" panose="020B0604020202020204" pitchFamily="34" charset="0"/>
        <a:buChar char="›"/>
        <a:defRPr sz="2000" kern="1200">
          <a:solidFill>
            <a:schemeClr val="bg1"/>
          </a:solidFill>
          <a:latin typeface="+mn-lt"/>
          <a:ea typeface="+mn-ea"/>
          <a:cs typeface="+mn-cs"/>
        </a:defRPr>
      </a:lvl3pPr>
      <a:lvl4pPr marL="0" indent="0" algn="l" defTabSz="1070397" rtl="0" eaLnBrk="1" latinLnBrk="0" hangingPunct="1">
        <a:lnSpc>
          <a:spcPts val="3000"/>
        </a:lnSpc>
        <a:spcBef>
          <a:spcPts val="0"/>
        </a:spcBef>
        <a:buClr>
          <a:schemeClr val="bg1"/>
        </a:buClr>
        <a:buSzPct val="25000"/>
        <a:buFont typeface="Verdana" panose="020B0604030504040204" pitchFamily="34" charset="0"/>
        <a:buChar char="'"/>
        <a:defRPr sz="2000" kern="1200">
          <a:solidFill>
            <a:schemeClr val="bg1"/>
          </a:solidFill>
          <a:latin typeface="+mn-lt"/>
          <a:ea typeface="+mn-ea"/>
          <a:cs typeface="+mn-cs"/>
        </a:defRPr>
      </a:lvl4pPr>
      <a:lvl5pPr marL="0" indent="0" algn="l" defTabSz="1070397" rtl="0" eaLnBrk="1" latinLnBrk="0" hangingPunct="1">
        <a:lnSpc>
          <a:spcPts val="3000"/>
        </a:lnSpc>
        <a:spcBef>
          <a:spcPts val="0"/>
        </a:spcBef>
        <a:buClr>
          <a:schemeClr val="bg1"/>
        </a:buClr>
        <a:buSzPct val="25000"/>
        <a:buFont typeface="Verdana" panose="020B0604030504040204" pitchFamily="34" charset="0"/>
        <a:buChar char="'"/>
        <a:defRPr sz="2000" b="1" kern="1200">
          <a:solidFill>
            <a:schemeClr val="bg1"/>
          </a:solidFill>
          <a:latin typeface="+mn-lt"/>
          <a:ea typeface="+mn-ea"/>
          <a:cs typeface="+mn-cs"/>
        </a:defRPr>
      </a:lvl5pPr>
      <a:lvl6pPr marL="2943591"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6pPr>
      <a:lvl7pPr marL="3478789"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7pPr>
      <a:lvl8pPr marL="4013987"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8pPr>
      <a:lvl9pPr marL="4549186"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9pPr>
    </p:bodyStyle>
    <p:otherStyle>
      <a:defPPr>
        <a:defRPr lang="nl-NL"/>
      </a:defPPr>
      <a:lvl1pPr marL="0" algn="l" defTabSz="1070397" rtl="0" eaLnBrk="1" latinLnBrk="0" hangingPunct="1">
        <a:defRPr sz="2107" kern="1200">
          <a:solidFill>
            <a:schemeClr val="tx1"/>
          </a:solidFill>
          <a:latin typeface="+mn-lt"/>
          <a:ea typeface="+mn-ea"/>
          <a:cs typeface="+mn-cs"/>
        </a:defRPr>
      </a:lvl1pPr>
      <a:lvl2pPr marL="535198" algn="l" defTabSz="1070397" rtl="0" eaLnBrk="1" latinLnBrk="0" hangingPunct="1">
        <a:defRPr sz="2107" kern="1200">
          <a:solidFill>
            <a:schemeClr val="tx1"/>
          </a:solidFill>
          <a:latin typeface="+mn-lt"/>
          <a:ea typeface="+mn-ea"/>
          <a:cs typeface="+mn-cs"/>
        </a:defRPr>
      </a:lvl2pPr>
      <a:lvl3pPr marL="1070397" algn="l" defTabSz="1070397" rtl="0" eaLnBrk="1" latinLnBrk="0" hangingPunct="1">
        <a:defRPr sz="2107" kern="1200">
          <a:solidFill>
            <a:schemeClr val="tx1"/>
          </a:solidFill>
          <a:latin typeface="+mn-lt"/>
          <a:ea typeface="+mn-ea"/>
          <a:cs typeface="+mn-cs"/>
        </a:defRPr>
      </a:lvl3pPr>
      <a:lvl4pPr marL="1605595" algn="l" defTabSz="1070397" rtl="0" eaLnBrk="1" latinLnBrk="0" hangingPunct="1">
        <a:defRPr sz="2107" kern="1200">
          <a:solidFill>
            <a:schemeClr val="tx1"/>
          </a:solidFill>
          <a:latin typeface="+mn-lt"/>
          <a:ea typeface="+mn-ea"/>
          <a:cs typeface="+mn-cs"/>
        </a:defRPr>
      </a:lvl4pPr>
      <a:lvl5pPr marL="2140793" algn="l" defTabSz="1070397" rtl="0" eaLnBrk="1" latinLnBrk="0" hangingPunct="1">
        <a:defRPr sz="2107" kern="1200">
          <a:solidFill>
            <a:schemeClr val="tx1"/>
          </a:solidFill>
          <a:latin typeface="+mn-lt"/>
          <a:ea typeface="+mn-ea"/>
          <a:cs typeface="+mn-cs"/>
        </a:defRPr>
      </a:lvl5pPr>
      <a:lvl6pPr marL="2675992" algn="l" defTabSz="1070397" rtl="0" eaLnBrk="1" latinLnBrk="0" hangingPunct="1">
        <a:defRPr sz="2107" kern="1200">
          <a:solidFill>
            <a:schemeClr val="tx1"/>
          </a:solidFill>
          <a:latin typeface="+mn-lt"/>
          <a:ea typeface="+mn-ea"/>
          <a:cs typeface="+mn-cs"/>
        </a:defRPr>
      </a:lvl6pPr>
      <a:lvl7pPr marL="3211190" algn="l" defTabSz="1070397" rtl="0" eaLnBrk="1" latinLnBrk="0" hangingPunct="1">
        <a:defRPr sz="2107" kern="1200">
          <a:solidFill>
            <a:schemeClr val="tx1"/>
          </a:solidFill>
          <a:latin typeface="+mn-lt"/>
          <a:ea typeface="+mn-ea"/>
          <a:cs typeface="+mn-cs"/>
        </a:defRPr>
      </a:lvl7pPr>
      <a:lvl8pPr marL="3746388" algn="l" defTabSz="1070397" rtl="0" eaLnBrk="1" latinLnBrk="0" hangingPunct="1">
        <a:defRPr sz="2107" kern="1200">
          <a:solidFill>
            <a:schemeClr val="tx1"/>
          </a:solidFill>
          <a:latin typeface="+mn-lt"/>
          <a:ea typeface="+mn-ea"/>
          <a:cs typeface="+mn-cs"/>
        </a:defRPr>
      </a:lvl8pPr>
      <a:lvl9pPr marL="4281587" algn="l" defTabSz="1070397" rtl="0" eaLnBrk="1" latinLnBrk="0" hangingPunct="1">
        <a:defRPr sz="21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B40F12D-8035-4195-930D-B791F468267A}"/>
              </a:ext>
            </a:extLst>
          </p:cNvPr>
          <p:cNvSpPr>
            <a:spLocks noGrp="1"/>
          </p:cNvSpPr>
          <p:nvPr>
            <p:ph type="title"/>
          </p:nvPr>
        </p:nvSpPr>
        <p:spPr>
          <a:xfrm>
            <a:off x="1260000" y="353291"/>
            <a:ext cx="7876309" cy="2610000"/>
          </a:xfrm>
          <a:prstGeom prst="rect">
            <a:avLst/>
          </a:prstGeom>
        </p:spPr>
        <p:txBody>
          <a:bodyPr vert="horz" lIns="0" tIns="108000" rIns="0" bIns="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DA64035-B49A-4536-A334-06A23F564E8C}"/>
              </a:ext>
            </a:extLst>
          </p:cNvPr>
          <p:cNvSpPr>
            <a:spLocks noGrp="1"/>
          </p:cNvSpPr>
          <p:nvPr>
            <p:ph type="body" idx="1"/>
          </p:nvPr>
        </p:nvSpPr>
        <p:spPr>
          <a:xfrm>
            <a:off x="1260000" y="3200401"/>
            <a:ext cx="7876309" cy="379268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1" name="Afbeelding 10">
            <a:extLst>
              <a:ext uri="{FF2B5EF4-FFF2-40B4-BE49-F238E27FC236}">
                <a16:creationId xmlns:a16="http://schemas.microsoft.com/office/drawing/2014/main" id="{BBCB9AF7-B1EA-4E00-B4DA-C574884876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1282" y="7218742"/>
            <a:ext cx="3430531" cy="809245"/>
          </a:xfrm>
          <a:prstGeom prst="rect">
            <a:avLst/>
          </a:prstGeom>
        </p:spPr>
      </p:pic>
    </p:spTree>
    <p:extLst>
      <p:ext uri="{BB962C8B-B14F-4D97-AF65-F5344CB8AC3E}">
        <p14:creationId xmlns:p14="http://schemas.microsoft.com/office/powerpoint/2010/main" val="266445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070397" rtl="0" eaLnBrk="1" latinLnBrk="0" hangingPunct="1">
        <a:lnSpc>
          <a:spcPct val="95000"/>
        </a:lnSpc>
        <a:spcBef>
          <a:spcPct val="0"/>
        </a:spcBef>
        <a:buNone/>
        <a:defRPr sz="5000" b="1" kern="1200">
          <a:solidFill>
            <a:schemeClr val="tx2"/>
          </a:solidFill>
          <a:latin typeface="+mj-lt"/>
          <a:ea typeface="+mj-ea"/>
          <a:cs typeface="+mj-cs"/>
        </a:defRPr>
      </a:lvl1pPr>
    </p:titleStyle>
    <p:bodyStyle>
      <a:lvl1pPr marL="267599" indent="-267599" algn="l" defTabSz="1070397" rtl="0" eaLnBrk="1" latinLnBrk="0" hangingPunct="1">
        <a:lnSpc>
          <a:spcPts val="3000"/>
        </a:lnSpc>
        <a:spcBef>
          <a:spcPts val="0"/>
        </a:spcBef>
        <a:buFont typeface="Arial" panose="020B0604020202020204" pitchFamily="34" charset="0"/>
        <a:buChar char="•"/>
        <a:defRPr sz="2000" kern="1200">
          <a:solidFill>
            <a:schemeClr val="tx2"/>
          </a:solidFill>
          <a:latin typeface="+mn-lt"/>
          <a:ea typeface="+mn-ea"/>
          <a:cs typeface="+mn-cs"/>
        </a:defRPr>
      </a:lvl1pPr>
      <a:lvl2pPr marL="802797" indent="-267599" algn="l" defTabSz="1070397" rtl="0" eaLnBrk="1" latinLnBrk="0" hangingPunct="1">
        <a:lnSpc>
          <a:spcPts val="3000"/>
        </a:lnSpc>
        <a:spcBef>
          <a:spcPts val="0"/>
        </a:spcBef>
        <a:buFont typeface="Arial" panose="020B0604020202020204" pitchFamily="34" charset="0"/>
        <a:buChar char="–"/>
        <a:defRPr lang="nl-NL" sz="2000" kern="1200" dirty="0">
          <a:solidFill>
            <a:schemeClr val="tx2"/>
          </a:solidFill>
          <a:latin typeface="+mn-lt"/>
          <a:ea typeface="+mn-ea"/>
          <a:cs typeface="+mn-cs"/>
        </a:defRPr>
      </a:lvl2pPr>
      <a:lvl3pPr marL="1337996" indent="-267599" algn="l" defTabSz="1070397" rtl="0" eaLnBrk="1" latinLnBrk="0" hangingPunct="1">
        <a:lnSpc>
          <a:spcPts val="3000"/>
        </a:lnSpc>
        <a:spcBef>
          <a:spcPts val="0"/>
        </a:spcBef>
        <a:buFont typeface="Arial" panose="020B0604020202020204" pitchFamily="34" charset="0"/>
        <a:buChar char="›"/>
        <a:defRPr sz="2000" kern="1200">
          <a:solidFill>
            <a:schemeClr val="tx2"/>
          </a:solidFill>
          <a:latin typeface="+mn-lt"/>
          <a:ea typeface="+mn-ea"/>
          <a:cs typeface="+mn-cs"/>
        </a:defRPr>
      </a:lvl3pPr>
      <a:lvl4pPr marL="0" indent="0" algn="l" defTabSz="1070397" rtl="0" eaLnBrk="1" latinLnBrk="0" hangingPunct="1">
        <a:lnSpc>
          <a:spcPts val="3000"/>
        </a:lnSpc>
        <a:spcBef>
          <a:spcPts val="0"/>
        </a:spcBef>
        <a:buClr>
          <a:schemeClr val="bg1"/>
        </a:buClr>
        <a:buSzPct val="25000"/>
        <a:buFont typeface="Verdana" panose="020B0604030504040204" pitchFamily="34" charset="0"/>
        <a:buChar char="'"/>
        <a:defRPr sz="2000" kern="1200">
          <a:solidFill>
            <a:schemeClr val="tx2"/>
          </a:solidFill>
          <a:latin typeface="+mn-lt"/>
          <a:ea typeface="+mn-ea"/>
          <a:cs typeface="+mn-cs"/>
        </a:defRPr>
      </a:lvl4pPr>
      <a:lvl5pPr marL="0" indent="0" algn="l" defTabSz="1070397" rtl="0" eaLnBrk="1" latinLnBrk="0" hangingPunct="1">
        <a:lnSpc>
          <a:spcPts val="3000"/>
        </a:lnSpc>
        <a:spcBef>
          <a:spcPts val="0"/>
        </a:spcBef>
        <a:buClr>
          <a:schemeClr val="bg1"/>
        </a:buClr>
        <a:buSzPct val="25000"/>
        <a:buFont typeface="Verdana" panose="020B0604030504040204" pitchFamily="34" charset="0"/>
        <a:buChar char="'"/>
        <a:defRPr sz="2000" b="1" kern="1200">
          <a:solidFill>
            <a:schemeClr val="tx2"/>
          </a:solidFill>
          <a:latin typeface="+mn-lt"/>
          <a:ea typeface="+mn-ea"/>
          <a:cs typeface="+mn-cs"/>
        </a:defRPr>
      </a:lvl5pPr>
      <a:lvl6pPr marL="2943591"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6pPr>
      <a:lvl7pPr marL="3478789"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7pPr>
      <a:lvl8pPr marL="4013987"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8pPr>
      <a:lvl9pPr marL="4549186" indent="-267599" algn="l" defTabSz="1070397" rtl="0" eaLnBrk="1" latinLnBrk="0" hangingPunct="1">
        <a:lnSpc>
          <a:spcPct val="90000"/>
        </a:lnSpc>
        <a:spcBef>
          <a:spcPts val="585"/>
        </a:spcBef>
        <a:buFont typeface="Arial" panose="020B0604020202020204" pitchFamily="34" charset="0"/>
        <a:buChar char="•"/>
        <a:defRPr sz="2107" kern="1200">
          <a:solidFill>
            <a:schemeClr val="tx1"/>
          </a:solidFill>
          <a:latin typeface="+mn-lt"/>
          <a:ea typeface="+mn-ea"/>
          <a:cs typeface="+mn-cs"/>
        </a:defRPr>
      </a:lvl9pPr>
    </p:bodyStyle>
    <p:otherStyle>
      <a:defPPr>
        <a:defRPr lang="nl-NL"/>
      </a:defPPr>
      <a:lvl1pPr marL="0" algn="l" defTabSz="1070397" rtl="0" eaLnBrk="1" latinLnBrk="0" hangingPunct="1">
        <a:defRPr sz="2107" kern="1200">
          <a:solidFill>
            <a:schemeClr val="tx1"/>
          </a:solidFill>
          <a:latin typeface="+mn-lt"/>
          <a:ea typeface="+mn-ea"/>
          <a:cs typeface="+mn-cs"/>
        </a:defRPr>
      </a:lvl1pPr>
      <a:lvl2pPr marL="535198" algn="l" defTabSz="1070397" rtl="0" eaLnBrk="1" latinLnBrk="0" hangingPunct="1">
        <a:defRPr sz="2107" kern="1200">
          <a:solidFill>
            <a:schemeClr val="tx1"/>
          </a:solidFill>
          <a:latin typeface="+mn-lt"/>
          <a:ea typeface="+mn-ea"/>
          <a:cs typeface="+mn-cs"/>
        </a:defRPr>
      </a:lvl2pPr>
      <a:lvl3pPr marL="1070397" algn="l" defTabSz="1070397" rtl="0" eaLnBrk="1" latinLnBrk="0" hangingPunct="1">
        <a:defRPr sz="2107" kern="1200">
          <a:solidFill>
            <a:schemeClr val="tx1"/>
          </a:solidFill>
          <a:latin typeface="+mn-lt"/>
          <a:ea typeface="+mn-ea"/>
          <a:cs typeface="+mn-cs"/>
        </a:defRPr>
      </a:lvl3pPr>
      <a:lvl4pPr marL="1605595" algn="l" defTabSz="1070397" rtl="0" eaLnBrk="1" latinLnBrk="0" hangingPunct="1">
        <a:defRPr sz="2107" kern="1200">
          <a:solidFill>
            <a:schemeClr val="tx1"/>
          </a:solidFill>
          <a:latin typeface="+mn-lt"/>
          <a:ea typeface="+mn-ea"/>
          <a:cs typeface="+mn-cs"/>
        </a:defRPr>
      </a:lvl4pPr>
      <a:lvl5pPr marL="2140793" algn="l" defTabSz="1070397" rtl="0" eaLnBrk="1" latinLnBrk="0" hangingPunct="1">
        <a:defRPr sz="2107" kern="1200">
          <a:solidFill>
            <a:schemeClr val="tx1"/>
          </a:solidFill>
          <a:latin typeface="+mn-lt"/>
          <a:ea typeface="+mn-ea"/>
          <a:cs typeface="+mn-cs"/>
        </a:defRPr>
      </a:lvl5pPr>
      <a:lvl6pPr marL="2675992" algn="l" defTabSz="1070397" rtl="0" eaLnBrk="1" latinLnBrk="0" hangingPunct="1">
        <a:defRPr sz="2107" kern="1200">
          <a:solidFill>
            <a:schemeClr val="tx1"/>
          </a:solidFill>
          <a:latin typeface="+mn-lt"/>
          <a:ea typeface="+mn-ea"/>
          <a:cs typeface="+mn-cs"/>
        </a:defRPr>
      </a:lvl6pPr>
      <a:lvl7pPr marL="3211190" algn="l" defTabSz="1070397" rtl="0" eaLnBrk="1" latinLnBrk="0" hangingPunct="1">
        <a:defRPr sz="2107" kern="1200">
          <a:solidFill>
            <a:schemeClr val="tx1"/>
          </a:solidFill>
          <a:latin typeface="+mn-lt"/>
          <a:ea typeface="+mn-ea"/>
          <a:cs typeface="+mn-cs"/>
        </a:defRPr>
      </a:lvl7pPr>
      <a:lvl8pPr marL="3746388" algn="l" defTabSz="1070397" rtl="0" eaLnBrk="1" latinLnBrk="0" hangingPunct="1">
        <a:defRPr sz="2107" kern="1200">
          <a:solidFill>
            <a:schemeClr val="tx1"/>
          </a:solidFill>
          <a:latin typeface="+mn-lt"/>
          <a:ea typeface="+mn-ea"/>
          <a:cs typeface="+mn-cs"/>
        </a:defRPr>
      </a:lvl8pPr>
      <a:lvl9pPr marL="4281587" algn="l" defTabSz="1070397" rtl="0" eaLnBrk="1" latinLnBrk="0" hangingPunct="1">
        <a:defRPr sz="21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maken.wikiwijs.nl/71670/Lesinhoud_Verpleegtechnisch_handelen_periode_3_3#!page-1711696"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jeroenboschziekenhuis.nl/behandelingen/vernevelen-bij-astma-en-copd"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ou4jf4CeK28"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hT7XLXepCeQ"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E139C5-849B-4119-81CF-3CE232F30CB4}"/>
              </a:ext>
            </a:extLst>
          </p:cNvPr>
          <p:cNvSpPr>
            <a:spLocks noGrp="1"/>
          </p:cNvSpPr>
          <p:nvPr>
            <p:ph type="body" sz="quarter" idx="10"/>
          </p:nvPr>
        </p:nvSpPr>
        <p:spPr/>
        <p:txBody>
          <a:bodyPr/>
          <a:lstStyle/>
          <a:p>
            <a:r>
              <a:rPr lang="nl-NL" dirty="0"/>
              <a:t>Medicatie geven </a:t>
            </a:r>
          </a:p>
        </p:txBody>
      </p:sp>
    </p:spTree>
    <p:extLst>
      <p:ext uri="{BB962C8B-B14F-4D97-AF65-F5344CB8AC3E}">
        <p14:creationId xmlns:p14="http://schemas.microsoft.com/office/powerpoint/2010/main" val="112999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980B-F052-47B4-B6AF-AC66DD64C16C}"/>
              </a:ext>
            </a:extLst>
          </p:cNvPr>
          <p:cNvSpPr>
            <a:spLocks noGrp="1"/>
          </p:cNvSpPr>
          <p:nvPr>
            <p:ph type="title"/>
          </p:nvPr>
        </p:nvSpPr>
        <p:spPr>
          <a:xfrm>
            <a:off x="1156091" y="374073"/>
            <a:ext cx="7876309" cy="2610000"/>
          </a:xfrm>
        </p:spPr>
        <p:txBody>
          <a:bodyPr/>
          <a:lstStyle/>
          <a:p>
            <a:r>
              <a:rPr lang="nl-NL" dirty="0"/>
              <a:t>Toedienen via ogen</a:t>
            </a:r>
          </a:p>
        </p:txBody>
      </p:sp>
      <p:sp>
        <p:nvSpPr>
          <p:cNvPr id="3" name="Tijdelijke aanduiding voor inhoud 2">
            <a:extLst>
              <a:ext uri="{FF2B5EF4-FFF2-40B4-BE49-F238E27FC236}">
                <a16:creationId xmlns:a16="http://schemas.microsoft.com/office/drawing/2014/main" id="{09706091-FE31-4E64-A2EC-8E61B85A9129}"/>
              </a:ext>
            </a:extLst>
          </p:cNvPr>
          <p:cNvSpPr>
            <a:spLocks noGrp="1"/>
          </p:cNvSpPr>
          <p:nvPr>
            <p:ph idx="1"/>
          </p:nvPr>
        </p:nvSpPr>
        <p:spPr/>
        <p:txBody>
          <a:bodyPr/>
          <a:lstStyle/>
          <a:p>
            <a:r>
              <a:rPr lang="nl-NL" dirty="0"/>
              <a:t>Oog is erg gevoelig voor infecties</a:t>
            </a:r>
          </a:p>
          <a:p>
            <a:r>
              <a:rPr lang="nl-NL" dirty="0"/>
              <a:t>Vermeld op verpakking waanneer je ze hebt geopend en tot wanneer ze houdbaar zijn.</a:t>
            </a:r>
          </a:p>
          <a:p>
            <a:r>
              <a:rPr lang="nl-NL" dirty="0"/>
              <a:t>Zorg dat druppels zo steriel mogelijk blijven.</a:t>
            </a:r>
          </a:p>
          <a:p>
            <a:r>
              <a:rPr lang="nl-NL" dirty="0"/>
              <a:t>Draag handschoenen niet steriel en werk zo steriel mogelijk </a:t>
            </a:r>
          </a:p>
          <a:p>
            <a:r>
              <a:rPr lang="nl-NL" dirty="0"/>
              <a:t>Handen ooglid en oogharen mogen niet in contact komen met uiteinde druppelaar.</a:t>
            </a:r>
          </a:p>
          <a:p>
            <a:r>
              <a:rPr lang="nl-NL" dirty="0"/>
              <a:t>Traanbuis even dichtdrukken om te voorkomen dat druppels weglopen</a:t>
            </a:r>
          </a:p>
          <a:p>
            <a:endParaRPr lang="nl-NL" dirty="0"/>
          </a:p>
        </p:txBody>
      </p:sp>
      <p:pic>
        <p:nvPicPr>
          <p:cNvPr id="4" name="Afbeelding 3">
            <a:extLst>
              <a:ext uri="{FF2B5EF4-FFF2-40B4-BE49-F238E27FC236}">
                <a16:creationId xmlns:a16="http://schemas.microsoft.com/office/drawing/2014/main" id="{5E38A68F-C79C-48B9-AC0D-627273975CEE}"/>
              </a:ext>
            </a:extLst>
          </p:cNvPr>
          <p:cNvPicPr>
            <a:picLocks noChangeAspect="1"/>
          </p:cNvPicPr>
          <p:nvPr/>
        </p:nvPicPr>
        <p:blipFill>
          <a:blip r:embed="rId2"/>
          <a:stretch>
            <a:fillRect/>
          </a:stretch>
        </p:blipFill>
        <p:spPr>
          <a:xfrm>
            <a:off x="7536975" y="912310"/>
            <a:ext cx="2990850" cy="1533525"/>
          </a:xfrm>
          <a:prstGeom prst="rect">
            <a:avLst/>
          </a:prstGeom>
        </p:spPr>
      </p:pic>
    </p:spTree>
    <p:extLst>
      <p:ext uri="{BB962C8B-B14F-4D97-AF65-F5344CB8AC3E}">
        <p14:creationId xmlns:p14="http://schemas.microsoft.com/office/powerpoint/2010/main" val="403189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6FD6D-55D2-4DD9-AD94-6148C8DAEDA3}"/>
              </a:ext>
            </a:extLst>
          </p:cNvPr>
          <p:cNvSpPr>
            <a:spLocks noGrp="1"/>
          </p:cNvSpPr>
          <p:nvPr>
            <p:ph type="title"/>
          </p:nvPr>
        </p:nvSpPr>
        <p:spPr/>
        <p:txBody>
          <a:bodyPr/>
          <a:lstStyle/>
          <a:p>
            <a:r>
              <a:rPr lang="nl-NL" dirty="0"/>
              <a:t>Toedienen via ogen </a:t>
            </a:r>
          </a:p>
        </p:txBody>
      </p:sp>
      <p:sp>
        <p:nvSpPr>
          <p:cNvPr id="3" name="Tijdelijke aanduiding voor inhoud 2">
            <a:extLst>
              <a:ext uri="{FF2B5EF4-FFF2-40B4-BE49-F238E27FC236}">
                <a16:creationId xmlns:a16="http://schemas.microsoft.com/office/drawing/2014/main" id="{C10F436B-46D5-4645-A321-57C578BB81C2}"/>
              </a:ext>
            </a:extLst>
          </p:cNvPr>
          <p:cNvSpPr>
            <a:spLocks noGrp="1"/>
          </p:cNvSpPr>
          <p:nvPr>
            <p:ph idx="1"/>
          </p:nvPr>
        </p:nvSpPr>
        <p:spPr/>
        <p:txBody>
          <a:bodyPr/>
          <a:lstStyle/>
          <a:p>
            <a:r>
              <a:rPr lang="nl-NL" dirty="0"/>
              <a:t>Bij meerdere soorten druppels wacht minimaal 5 minuten tussen de druppels door.</a:t>
            </a:r>
          </a:p>
          <a:p>
            <a:r>
              <a:rPr lang="nl-NL" dirty="0"/>
              <a:t>Eerst druppels dan pas zalf</a:t>
            </a:r>
          </a:p>
          <a:p>
            <a:r>
              <a:rPr lang="nl-NL" dirty="0"/>
              <a:t>Contactlenzen verwijderen voor druppelen </a:t>
            </a:r>
          </a:p>
          <a:p>
            <a:r>
              <a:rPr lang="nl-NL" dirty="0"/>
              <a:t>Liggend of zittend met hoofd achterover heeft de voorkeur bij toedienen </a:t>
            </a:r>
          </a:p>
        </p:txBody>
      </p:sp>
    </p:spTree>
    <p:extLst>
      <p:ext uri="{BB962C8B-B14F-4D97-AF65-F5344CB8AC3E}">
        <p14:creationId xmlns:p14="http://schemas.microsoft.com/office/powerpoint/2010/main" val="330227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A479B-5CE4-428A-B07F-7729F59F5371}"/>
              </a:ext>
            </a:extLst>
          </p:cNvPr>
          <p:cNvSpPr>
            <a:spLocks noGrp="1"/>
          </p:cNvSpPr>
          <p:nvPr>
            <p:ph type="title"/>
          </p:nvPr>
        </p:nvSpPr>
        <p:spPr/>
        <p:txBody>
          <a:bodyPr/>
          <a:lstStyle/>
          <a:p>
            <a:r>
              <a:rPr lang="nl-NL" dirty="0"/>
              <a:t>Toedienen via neus</a:t>
            </a:r>
          </a:p>
        </p:txBody>
      </p:sp>
      <p:sp>
        <p:nvSpPr>
          <p:cNvPr id="3" name="Tijdelijke aanduiding voor inhoud 2">
            <a:extLst>
              <a:ext uri="{FF2B5EF4-FFF2-40B4-BE49-F238E27FC236}">
                <a16:creationId xmlns:a16="http://schemas.microsoft.com/office/drawing/2014/main" id="{056D39AE-2A5A-4FA8-B816-3F466D1AFE53}"/>
              </a:ext>
            </a:extLst>
          </p:cNvPr>
          <p:cNvSpPr>
            <a:spLocks noGrp="1"/>
          </p:cNvSpPr>
          <p:nvPr>
            <p:ph idx="1"/>
          </p:nvPr>
        </p:nvSpPr>
        <p:spPr>
          <a:xfrm>
            <a:off x="1260000" y="3378852"/>
            <a:ext cx="7876309" cy="3792680"/>
          </a:xfrm>
        </p:spPr>
        <p:txBody>
          <a:bodyPr/>
          <a:lstStyle/>
          <a:p>
            <a:r>
              <a:rPr lang="nl-NL" dirty="0"/>
              <a:t>Let op toedieningswijze per medicatie-&gt; stand van het hoofd kan verschillen.</a:t>
            </a:r>
          </a:p>
          <a:p>
            <a:r>
              <a:rPr lang="nl-NL" dirty="0"/>
              <a:t>Voor indruppelen neus snuiten </a:t>
            </a:r>
          </a:p>
          <a:p>
            <a:r>
              <a:rPr lang="nl-NL" dirty="0"/>
              <a:t>Druppelaar niet in contact laten komen met de neus</a:t>
            </a:r>
          </a:p>
          <a:p>
            <a:r>
              <a:rPr lang="nl-NL" dirty="0"/>
              <a:t>Meestal spray maar kunnen ook druppels zijn.</a:t>
            </a:r>
          </a:p>
          <a:p>
            <a:r>
              <a:rPr lang="nl-NL" dirty="0"/>
              <a:t>Bij verschillende soorten 3-5 minuten wachten tussendoor</a:t>
            </a:r>
          </a:p>
          <a:p>
            <a:r>
              <a:rPr lang="nl-NL" dirty="0"/>
              <a:t>Bij openen datum vermelden van openen en wanneer vervangen </a:t>
            </a:r>
          </a:p>
          <a:p>
            <a:r>
              <a:rPr lang="nl-NL" dirty="0"/>
              <a:t>Voorkeurshouding is liggend of hoofd achterover.</a:t>
            </a:r>
          </a:p>
        </p:txBody>
      </p:sp>
      <p:pic>
        <p:nvPicPr>
          <p:cNvPr id="4" name="Afbeelding 3">
            <a:extLst>
              <a:ext uri="{FF2B5EF4-FFF2-40B4-BE49-F238E27FC236}">
                <a16:creationId xmlns:a16="http://schemas.microsoft.com/office/drawing/2014/main" id="{74468B78-D063-497F-BA38-248EBEA2CABF}"/>
              </a:ext>
            </a:extLst>
          </p:cNvPr>
          <p:cNvPicPr>
            <a:picLocks noChangeAspect="1"/>
          </p:cNvPicPr>
          <p:nvPr/>
        </p:nvPicPr>
        <p:blipFill>
          <a:blip r:embed="rId2"/>
          <a:stretch>
            <a:fillRect/>
          </a:stretch>
        </p:blipFill>
        <p:spPr>
          <a:xfrm>
            <a:off x="7615021" y="723972"/>
            <a:ext cx="2257425" cy="2028825"/>
          </a:xfrm>
          <a:prstGeom prst="rect">
            <a:avLst/>
          </a:prstGeom>
        </p:spPr>
      </p:pic>
    </p:spTree>
    <p:extLst>
      <p:ext uri="{BB962C8B-B14F-4D97-AF65-F5344CB8AC3E}">
        <p14:creationId xmlns:p14="http://schemas.microsoft.com/office/powerpoint/2010/main" val="420575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47CD-0C6B-40EC-B0AC-668E51EE849A}"/>
              </a:ext>
            </a:extLst>
          </p:cNvPr>
          <p:cNvSpPr>
            <a:spLocks noGrp="1"/>
          </p:cNvSpPr>
          <p:nvPr>
            <p:ph type="title"/>
          </p:nvPr>
        </p:nvSpPr>
        <p:spPr/>
        <p:txBody>
          <a:bodyPr/>
          <a:lstStyle/>
          <a:p>
            <a:r>
              <a:rPr lang="nl-NL" dirty="0"/>
              <a:t>Toedienen via oren </a:t>
            </a:r>
          </a:p>
        </p:txBody>
      </p:sp>
      <p:sp>
        <p:nvSpPr>
          <p:cNvPr id="3" name="Tijdelijke aanduiding voor inhoud 2">
            <a:extLst>
              <a:ext uri="{FF2B5EF4-FFF2-40B4-BE49-F238E27FC236}">
                <a16:creationId xmlns:a16="http://schemas.microsoft.com/office/drawing/2014/main" id="{629F641E-53FE-469A-B910-AD36E52F0DF8}"/>
              </a:ext>
            </a:extLst>
          </p:cNvPr>
          <p:cNvSpPr>
            <a:spLocks noGrp="1"/>
          </p:cNvSpPr>
          <p:nvPr>
            <p:ph idx="1"/>
          </p:nvPr>
        </p:nvSpPr>
        <p:spPr/>
        <p:txBody>
          <a:bodyPr/>
          <a:lstStyle/>
          <a:p>
            <a:r>
              <a:rPr lang="nl-NL" dirty="0"/>
              <a:t>Bij openen datum vermelden van openen en wanneer vervangen</a:t>
            </a:r>
          </a:p>
          <a:p>
            <a:r>
              <a:rPr lang="nl-NL" dirty="0"/>
              <a:t>Voorkeurshouding is liggend tenzij cliënt hoofd goed opzij kan houden </a:t>
            </a:r>
          </a:p>
          <a:p>
            <a:r>
              <a:rPr lang="nl-NL" dirty="0"/>
              <a:t>Toedienen op lichaamstemperatuur  </a:t>
            </a:r>
          </a:p>
          <a:p>
            <a:endParaRPr lang="nl-NL" dirty="0"/>
          </a:p>
        </p:txBody>
      </p:sp>
      <p:pic>
        <p:nvPicPr>
          <p:cNvPr id="4" name="Afbeelding 3">
            <a:extLst>
              <a:ext uri="{FF2B5EF4-FFF2-40B4-BE49-F238E27FC236}">
                <a16:creationId xmlns:a16="http://schemas.microsoft.com/office/drawing/2014/main" id="{1B662EAF-451A-44F7-8E5E-34F4AB54B86B}"/>
              </a:ext>
            </a:extLst>
          </p:cNvPr>
          <p:cNvPicPr>
            <a:picLocks noChangeAspect="1"/>
          </p:cNvPicPr>
          <p:nvPr/>
        </p:nvPicPr>
        <p:blipFill>
          <a:blip r:embed="rId2"/>
          <a:stretch>
            <a:fillRect/>
          </a:stretch>
        </p:blipFill>
        <p:spPr>
          <a:xfrm>
            <a:off x="7682561" y="938721"/>
            <a:ext cx="2143125" cy="2143125"/>
          </a:xfrm>
          <a:prstGeom prst="rect">
            <a:avLst/>
          </a:prstGeom>
        </p:spPr>
      </p:pic>
    </p:spTree>
    <p:extLst>
      <p:ext uri="{BB962C8B-B14F-4D97-AF65-F5344CB8AC3E}">
        <p14:creationId xmlns:p14="http://schemas.microsoft.com/office/powerpoint/2010/main" val="6356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AF8A2-9EC8-45D2-A6C3-942D7B6561CD}"/>
              </a:ext>
            </a:extLst>
          </p:cNvPr>
          <p:cNvSpPr>
            <a:spLocks noGrp="1"/>
          </p:cNvSpPr>
          <p:nvPr>
            <p:ph type="title"/>
          </p:nvPr>
        </p:nvSpPr>
        <p:spPr/>
        <p:txBody>
          <a:bodyPr/>
          <a:lstStyle/>
          <a:p>
            <a:r>
              <a:rPr lang="nl-NL" dirty="0"/>
              <a:t>Inhalatie </a:t>
            </a:r>
          </a:p>
        </p:txBody>
      </p:sp>
      <p:sp>
        <p:nvSpPr>
          <p:cNvPr id="3" name="Tijdelijke aanduiding voor inhoud 2">
            <a:extLst>
              <a:ext uri="{FF2B5EF4-FFF2-40B4-BE49-F238E27FC236}">
                <a16:creationId xmlns:a16="http://schemas.microsoft.com/office/drawing/2014/main" id="{F6203551-EAAF-4AB1-9B48-2E06CC149ECA}"/>
              </a:ext>
            </a:extLst>
          </p:cNvPr>
          <p:cNvSpPr>
            <a:spLocks noGrp="1"/>
          </p:cNvSpPr>
          <p:nvPr>
            <p:ph idx="1"/>
          </p:nvPr>
        </p:nvSpPr>
        <p:spPr>
          <a:xfrm>
            <a:off x="1260000" y="3200401"/>
            <a:ext cx="4517345" cy="3792680"/>
          </a:xfrm>
        </p:spPr>
        <p:txBody>
          <a:bodyPr/>
          <a:lstStyle/>
          <a:p>
            <a:r>
              <a:rPr lang="nl-NL" dirty="0"/>
              <a:t>Poederinhalator: inademing zet medicijndeeltjes in beweging</a:t>
            </a:r>
          </a:p>
          <a:p>
            <a:endParaRPr lang="nl-NL" dirty="0"/>
          </a:p>
          <a:p>
            <a:endParaRPr lang="nl-NL" dirty="0"/>
          </a:p>
          <a:p>
            <a:r>
              <a:rPr lang="nl-NL" dirty="0"/>
              <a:t>Verstuiver of dosisaerosol: goed schudden voor gebruik </a:t>
            </a:r>
            <a:r>
              <a:rPr lang="nl-NL" dirty="0" err="1"/>
              <a:t>ivm</a:t>
            </a:r>
            <a:r>
              <a:rPr lang="nl-NL" dirty="0"/>
              <a:t> drijfgas</a:t>
            </a:r>
          </a:p>
          <a:p>
            <a:pPr marL="0" indent="0">
              <a:buNone/>
            </a:pPr>
            <a:endParaRPr lang="nl-NL" dirty="0"/>
          </a:p>
          <a:p>
            <a:endParaRPr lang="nl-NL" dirty="0"/>
          </a:p>
          <a:p>
            <a:r>
              <a:rPr lang="nl-NL" dirty="0"/>
              <a:t>Voorzetkamer</a:t>
            </a:r>
          </a:p>
        </p:txBody>
      </p:sp>
      <p:pic>
        <p:nvPicPr>
          <p:cNvPr id="4" name="Afbeelding 3">
            <a:extLst>
              <a:ext uri="{FF2B5EF4-FFF2-40B4-BE49-F238E27FC236}">
                <a16:creationId xmlns:a16="http://schemas.microsoft.com/office/drawing/2014/main" id="{951D83A8-8603-4D81-9E20-5C9F86EC11C1}"/>
              </a:ext>
            </a:extLst>
          </p:cNvPr>
          <p:cNvPicPr>
            <a:picLocks noChangeAspect="1"/>
          </p:cNvPicPr>
          <p:nvPr/>
        </p:nvPicPr>
        <p:blipFill>
          <a:blip r:embed="rId2"/>
          <a:stretch>
            <a:fillRect/>
          </a:stretch>
        </p:blipFill>
        <p:spPr>
          <a:xfrm>
            <a:off x="4055154" y="438666"/>
            <a:ext cx="2286000" cy="1714500"/>
          </a:xfrm>
          <a:prstGeom prst="rect">
            <a:avLst/>
          </a:prstGeom>
        </p:spPr>
      </p:pic>
      <p:pic>
        <p:nvPicPr>
          <p:cNvPr id="5" name="Afbeelding 4">
            <a:extLst>
              <a:ext uri="{FF2B5EF4-FFF2-40B4-BE49-F238E27FC236}">
                <a16:creationId xmlns:a16="http://schemas.microsoft.com/office/drawing/2014/main" id="{F2D00298-F5E5-4475-998F-E0E1CF67FF0A}"/>
              </a:ext>
            </a:extLst>
          </p:cNvPr>
          <p:cNvPicPr>
            <a:picLocks noChangeAspect="1"/>
          </p:cNvPicPr>
          <p:nvPr/>
        </p:nvPicPr>
        <p:blipFill>
          <a:blip r:embed="rId3"/>
          <a:stretch>
            <a:fillRect/>
          </a:stretch>
        </p:blipFill>
        <p:spPr>
          <a:xfrm>
            <a:off x="6416169" y="5330981"/>
            <a:ext cx="3810000" cy="1847850"/>
          </a:xfrm>
          <a:prstGeom prst="rect">
            <a:avLst/>
          </a:prstGeom>
        </p:spPr>
      </p:pic>
      <p:pic>
        <p:nvPicPr>
          <p:cNvPr id="6" name="Afbeelding 5">
            <a:extLst>
              <a:ext uri="{FF2B5EF4-FFF2-40B4-BE49-F238E27FC236}">
                <a16:creationId xmlns:a16="http://schemas.microsoft.com/office/drawing/2014/main" id="{C8E56044-7C8A-461E-A0ED-D1BE23F4E988}"/>
              </a:ext>
            </a:extLst>
          </p:cNvPr>
          <p:cNvPicPr>
            <a:picLocks noChangeAspect="1"/>
          </p:cNvPicPr>
          <p:nvPr/>
        </p:nvPicPr>
        <p:blipFill>
          <a:blip r:embed="rId4"/>
          <a:stretch>
            <a:fillRect/>
          </a:stretch>
        </p:blipFill>
        <p:spPr>
          <a:xfrm>
            <a:off x="7858238" y="1100653"/>
            <a:ext cx="2095500" cy="2105025"/>
          </a:xfrm>
          <a:prstGeom prst="rect">
            <a:avLst/>
          </a:prstGeom>
        </p:spPr>
      </p:pic>
      <p:pic>
        <p:nvPicPr>
          <p:cNvPr id="7" name="Afbeelding 6">
            <a:extLst>
              <a:ext uri="{FF2B5EF4-FFF2-40B4-BE49-F238E27FC236}">
                <a16:creationId xmlns:a16="http://schemas.microsoft.com/office/drawing/2014/main" id="{BBE7AE52-DEC1-4B69-BA9D-1FD42F98C818}"/>
              </a:ext>
            </a:extLst>
          </p:cNvPr>
          <p:cNvPicPr>
            <a:picLocks noChangeAspect="1"/>
          </p:cNvPicPr>
          <p:nvPr/>
        </p:nvPicPr>
        <p:blipFill>
          <a:blip r:embed="rId5"/>
          <a:stretch>
            <a:fillRect/>
          </a:stretch>
        </p:blipFill>
        <p:spPr>
          <a:xfrm>
            <a:off x="7948725" y="3317369"/>
            <a:ext cx="1914525" cy="2390775"/>
          </a:xfrm>
          <a:prstGeom prst="rect">
            <a:avLst/>
          </a:prstGeom>
        </p:spPr>
      </p:pic>
    </p:spTree>
    <p:extLst>
      <p:ext uri="{BB962C8B-B14F-4D97-AF65-F5344CB8AC3E}">
        <p14:creationId xmlns:p14="http://schemas.microsoft.com/office/powerpoint/2010/main" val="2670896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2901D-BF3F-473E-9E69-E7ADF88149AD}"/>
              </a:ext>
            </a:extLst>
          </p:cNvPr>
          <p:cNvSpPr>
            <a:spLocks noGrp="1"/>
          </p:cNvSpPr>
          <p:nvPr>
            <p:ph type="title"/>
          </p:nvPr>
        </p:nvSpPr>
        <p:spPr/>
        <p:txBody>
          <a:bodyPr/>
          <a:lstStyle/>
          <a:p>
            <a:r>
              <a:rPr lang="nl-NL" dirty="0"/>
              <a:t>inhalatie</a:t>
            </a:r>
          </a:p>
        </p:txBody>
      </p:sp>
      <p:sp>
        <p:nvSpPr>
          <p:cNvPr id="3" name="Tijdelijke aanduiding voor inhoud 2">
            <a:extLst>
              <a:ext uri="{FF2B5EF4-FFF2-40B4-BE49-F238E27FC236}">
                <a16:creationId xmlns:a16="http://schemas.microsoft.com/office/drawing/2014/main" id="{F2BD2761-1EBF-4A35-894D-0BBC08DF21DF}"/>
              </a:ext>
            </a:extLst>
          </p:cNvPr>
          <p:cNvSpPr>
            <a:spLocks noGrp="1"/>
          </p:cNvSpPr>
          <p:nvPr>
            <p:ph idx="1"/>
          </p:nvPr>
        </p:nvSpPr>
        <p:spPr>
          <a:xfrm>
            <a:off x="1259999" y="3200401"/>
            <a:ext cx="7876309" cy="3792680"/>
          </a:xfrm>
        </p:spPr>
        <p:txBody>
          <a:bodyPr/>
          <a:lstStyle/>
          <a:p>
            <a:r>
              <a:rPr lang="nl-NL" dirty="0"/>
              <a:t>Vernevelen:</a:t>
            </a:r>
          </a:p>
          <a:p>
            <a:pPr marL="0" indent="0">
              <a:buNone/>
            </a:pPr>
            <a:r>
              <a:rPr lang="nl-NL" dirty="0"/>
              <a:t> Een vernevelaar zorgt ervoor dat de medicijnen veranderen in een fijne nevel of mist. Deze nevel ademt de zorgvrager in via een mondstuk of een masker over de mond en neus. Daardoor kunnen de medicijnen diep in de longen komen.</a:t>
            </a:r>
          </a:p>
        </p:txBody>
      </p:sp>
      <p:pic>
        <p:nvPicPr>
          <p:cNvPr id="4" name="Afbeelding 3">
            <a:extLst>
              <a:ext uri="{FF2B5EF4-FFF2-40B4-BE49-F238E27FC236}">
                <a16:creationId xmlns:a16="http://schemas.microsoft.com/office/drawing/2014/main" id="{340FC453-8661-4CA4-A5C4-4689954652D7}"/>
              </a:ext>
            </a:extLst>
          </p:cNvPr>
          <p:cNvPicPr>
            <a:picLocks noChangeAspect="1"/>
          </p:cNvPicPr>
          <p:nvPr/>
        </p:nvPicPr>
        <p:blipFill>
          <a:blip r:embed="rId2"/>
          <a:stretch>
            <a:fillRect/>
          </a:stretch>
        </p:blipFill>
        <p:spPr>
          <a:xfrm>
            <a:off x="7100670" y="1034907"/>
            <a:ext cx="2143125" cy="2143125"/>
          </a:xfrm>
          <a:prstGeom prst="rect">
            <a:avLst/>
          </a:prstGeom>
        </p:spPr>
      </p:pic>
    </p:spTree>
    <p:extLst>
      <p:ext uri="{BB962C8B-B14F-4D97-AF65-F5344CB8AC3E}">
        <p14:creationId xmlns:p14="http://schemas.microsoft.com/office/powerpoint/2010/main" val="15925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96379-BA29-46F7-9190-417702B2DDA9}"/>
              </a:ext>
            </a:extLst>
          </p:cNvPr>
          <p:cNvSpPr>
            <a:spLocks noGrp="1"/>
          </p:cNvSpPr>
          <p:nvPr>
            <p:ph type="title"/>
          </p:nvPr>
        </p:nvSpPr>
        <p:spPr/>
        <p:txBody>
          <a:bodyPr/>
          <a:lstStyle/>
          <a:p>
            <a:r>
              <a:rPr lang="nl-NL" dirty="0"/>
              <a:t>inhalatie</a:t>
            </a:r>
          </a:p>
        </p:txBody>
      </p:sp>
      <p:sp>
        <p:nvSpPr>
          <p:cNvPr id="3" name="Tijdelijke aanduiding voor inhoud 2">
            <a:extLst>
              <a:ext uri="{FF2B5EF4-FFF2-40B4-BE49-F238E27FC236}">
                <a16:creationId xmlns:a16="http://schemas.microsoft.com/office/drawing/2014/main" id="{397C3D21-88FE-40BD-884F-FADCD0A0630A}"/>
              </a:ext>
            </a:extLst>
          </p:cNvPr>
          <p:cNvSpPr>
            <a:spLocks noGrp="1"/>
          </p:cNvSpPr>
          <p:nvPr>
            <p:ph idx="1"/>
          </p:nvPr>
        </p:nvSpPr>
        <p:spPr>
          <a:xfrm>
            <a:off x="1260000" y="3200400"/>
            <a:ext cx="9172473" cy="4644735"/>
          </a:xfrm>
        </p:spPr>
        <p:txBody>
          <a:bodyPr>
            <a:normAutofit/>
          </a:bodyPr>
          <a:lstStyle/>
          <a:p>
            <a:r>
              <a:rPr lang="nl-NL" dirty="0"/>
              <a:t>Bij het inhaleren van medicatie bestaat er kans dat er een schimmelinfectie ontstaat in de mond en keelholte. Vooral bij ontstekingsremmers is dit risico aanwezig. Een schimmelinfectie herken je bijvoorbeeld aan:</a:t>
            </a:r>
          </a:p>
          <a:p>
            <a:r>
              <a:rPr lang="nl-NL" dirty="0"/>
              <a:t>een wit beslag op de tong;</a:t>
            </a:r>
          </a:p>
          <a:p>
            <a:r>
              <a:rPr lang="nl-NL" dirty="0"/>
              <a:t>een gevoelig en pijnlijk plekje in de mond;</a:t>
            </a:r>
          </a:p>
          <a:p>
            <a:r>
              <a:rPr lang="nl-NL" dirty="0"/>
              <a:t>keelpijn;</a:t>
            </a:r>
          </a:p>
          <a:p>
            <a:r>
              <a:rPr lang="nl-NL" dirty="0"/>
              <a:t>soms heesheid.</a:t>
            </a:r>
          </a:p>
          <a:p>
            <a:endParaRPr lang="nl-NL" dirty="0"/>
          </a:p>
        </p:txBody>
      </p:sp>
    </p:spTree>
    <p:extLst>
      <p:ext uri="{BB962C8B-B14F-4D97-AF65-F5344CB8AC3E}">
        <p14:creationId xmlns:p14="http://schemas.microsoft.com/office/powerpoint/2010/main" val="288354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1C64-91C3-4CC7-A57E-869BC88FD6ED}"/>
              </a:ext>
            </a:extLst>
          </p:cNvPr>
          <p:cNvSpPr>
            <a:spLocks noGrp="1"/>
          </p:cNvSpPr>
          <p:nvPr>
            <p:ph type="title"/>
          </p:nvPr>
        </p:nvSpPr>
        <p:spPr/>
        <p:txBody>
          <a:bodyPr/>
          <a:lstStyle/>
          <a:p>
            <a:r>
              <a:rPr lang="nl-NL" dirty="0"/>
              <a:t>Inhalatie </a:t>
            </a:r>
          </a:p>
        </p:txBody>
      </p:sp>
      <p:sp>
        <p:nvSpPr>
          <p:cNvPr id="3" name="Tijdelijke aanduiding voor inhoud 2">
            <a:extLst>
              <a:ext uri="{FF2B5EF4-FFF2-40B4-BE49-F238E27FC236}">
                <a16:creationId xmlns:a16="http://schemas.microsoft.com/office/drawing/2014/main" id="{9300F17B-D083-469A-9BC8-93134B96C6F0}"/>
              </a:ext>
            </a:extLst>
          </p:cNvPr>
          <p:cNvSpPr>
            <a:spLocks noGrp="1"/>
          </p:cNvSpPr>
          <p:nvPr>
            <p:ph idx="1"/>
          </p:nvPr>
        </p:nvSpPr>
        <p:spPr>
          <a:xfrm>
            <a:off x="1260000" y="3200401"/>
            <a:ext cx="8549018" cy="3792680"/>
          </a:xfrm>
        </p:spPr>
        <p:txBody>
          <a:bodyPr>
            <a:normAutofit fontScale="70000" lnSpcReduction="20000"/>
          </a:bodyPr>
          <a:lstStyle/>
          <a:p>
            <a:r>
              <a:rPr lang="nl-NL" dirty="0"/>
              <a:t>maatregelen om een schimmelinfectie te voorkomen:</a:t>
            </a:r>
          </a:p>
          <a:p>
            <a:r>
              <a:rPr lang="nl-NL" dirty="0"/>
              <a:t>Spoel de mond met water na elke inhalatie. Het water waar men mee spoelt, mag men </a:t>
            </a:r>
            <a:r>
              <a:rPr lang="nl-NL" b="1" dirty="0"/>
              <a:t>niet</a:t>
            </a:r>
            <a:r>
              <a:rPr lang="nl-NL" dirty="0"/>
              <a:t> doorslikken!</a:t>
            </a:r>
          </a:p>
          <a:p>
            <a:r>
              <a:rPr lang="nl-NL" dirty="0"/>
              <a:t>Heeft men een gebitsprothese? Neem deze dan uit uw mond voordat men gaat spoelen. Spoel ook de gebitsprothese goed na.</a:t>
            </a:r>
          </a:p>
          <a:p>
            <a:r>
              <a:rPr lang="nl-NL" dirty="0"/>
              <a:t>Verzorg de  mond goed. Poets 2 keer per dag de tanden met een zachte tandenborstel. Heeft men een gebitsprothese? Poets die dan ook en spoel goed na. Bij het poetsen kan men  het beste gebruik maken van een tandpasta met fluoride.</a:t>
            </a:r>
          </a:p>
          <a:p>
            <a:r>
              <a:rPr lang="nl-NL" dirty="0"/>
              <a:t>Inhaleer voor het eten. Resten van de medicijnen die op het wangslijmvlies achterblijven, worden dan verwijderd door het voedsel.</a:t>
            </a:r>
          </a:p>
          <a:p>
            <a:endParaRPr lang="nl-NL" dirty="0"/>
          </a:p>
        </p:txBody>
      </p:sp>
    </p:spTree>
    <p:extLst>
      <p:ext uri="{BB962C8B-B14F-4D97-AF65-F5344CB8AC3E}">
        <p14:creationId xmlns:p14="http://schemas.microsoft.com/office/powerpoint/2010/main" val="32512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F9B39-6837-4611-9681-8F0C656F7C66}"/>
              </a:ext>
            </a:extLst>
          </p:cNvPr>
          <p:cNvSpPr>
            <a:spLocks noGrp="1"/>
          </p:cNvSpPr>
          <p:nvPr>
            <p:ph type="title"/>
          </p:nvPr>
        </p:nvSpPr>
        <p:spPr/>
        <p:txBody>
          <a:bodyPr/>
          <a:lstStyle/>
          <a:p>
            <a:r>
              <a:rPr lang="nl-NL" dirty="0"/>
              <a:t>Filmpjes </a:t>
            </a:r>
          </a:p>
        </p:txBody>
      </p:sp>
      <p:sp>
        <p:nvSpPr>
          <p:cNvPr id="3" name="Tijdelijke aanduiding voor inhoud 2">
            <a:extLst>
              <a:ext uri="{FF2B5EF4-FFF2-40B4-BE49-F238E27FC236}">
                <a16:creationId xmlns:a16="http://schemas.microsoft.com/office/drawing/2014/main" id="{D2566544-3302-44B7-9728-E882D8DC9B20}"/>
              </a:ext>
            </a:extLst>
          </p:cNvPr>
          <p:cNvSpPr>
            <a:spLocks noGrp="1"/>
          </p:cNvSpPr>
          <p:nvPr>
            <p:ph idx="1"/>
          </p:nvPr>
        </p:nvSpPr>
        <p:spPr/>
        <p:txBody>
          <a:bodyPr/>
          <a:lstStyle/>
          <a:p>
            <a:r>
              <a:rPr lang="nl-NL" dirty="0">
                <a:hlinkClick r:id="rId2"/>
              </a:rPr>
              <a:t>Lesinhoud KD Verpleegtechnisch handelen periode 1 - Lesmateriaal - Wikiwijs</a:t>
            </a:r>
            <a:endParaRPr lang="nl-NL" dirty="0"/>
          </a:p>
        </p:txBody>
      </p:sp>
    </p:spTree>
    <p:extLst>
      <p:ext uri="{BB962C8B-B14F-4D97-AF65-F5344CB8AC3E}">
        <p14:creationId xmlns:p14="http://schemas.microsoft.com/office/powerpoint/2010/main" val="178244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55282-E631-49D6-86D7-70C0B01097A9}"/>
              </a:ext>
            </a:extLst>
          </p:cNvPr>
          <p:cNvSpPr>
            <a:spLocks noGrp="1"/>
          </p:cNvSpPr>
          <p:nvPr>
            <p:ph type="title"/>
          </p:nvPr>
        </p:nvSpPr>
        <p:spPr/>
        <p:txBody>
          <a:bodyPr/>
          <a:lstStyle/>
          <a:p>
            <a:r>
              <a:rPr lang="nl-NL" dirty="0"/>
              <a:t>Bronnen </a:t>
            </a:r>
          </a:p>
        </p:txBody>
      </p:sp>
      <p:sp>
        <p:nvSpPr>
          <p:cNvPr id="3" name="Tijdelijke aanduiding voor inhoud 2">
            <a:extLst>
              <a:ext uri="{FF2B5EF4-FFF2-40B4-BE49-F238E27FC236}">
                <a16:creationId xmlns:a16="http://schemas.microsoft.com/office/drawing/2014/main" id="{B830E385-E39B-47F2-AF59-88D90FAEDBDA}"/>
              </a:ext>
            </a:extLst>
          </p:cNvPr>
          <p:cNvSpPr>
            <a:spLocks noGrp="1"/>
          </p:cNvSpPr>
          <p:nvPr>
            <p:ph idx="1"/>
          </p:nvPr>
        </p:nvSpPr>
        <p:spPr>
          <a:xfrm>
            <a:off x="1259999" y="3168358"/>
            <a:ext cx="7876309" cy="3792680"/>
          </a:xfrm>
        </p:spPr>
        <p:txBody>
          <a:bodyPr/>
          <a:lstStyle/>
          <a:p>
            <a:r>
              <a:rPr lang="nl-NL" dirty="0"/>
              <a:t>Malmberg handboek skills VTH</a:t>
            </a:r>
          </a:p>
          <a:p>
            <a:r>
              <a:rPr lang="nl-NL" dirty="0">
                <a:hlinkClick r:id="rId2"/>
              </a:rPr>
              <a:t>Vernevelen bij astma en COPD | Jeroen Bosch Ziekenhuis</a:t>
            </a:r>
            <a:endParaRPr lang="nl-NL" dirty="0"/>
          </a:p>
          <a:p>
            <a:endParaRPr lang="nl-NL" dirty="0"/>
          </a:p>
        </p:txBody>
      </p:sp>
    </p:spTree>
    <p:extLst>
      <p:ext uri="{BB962C8B-B14F-4D97-AF65-F5344CB8AC3E}">
        <p14:creationId xmlns:p14="http://schemas.microsoft.com/office/powerpoint/2010/main" val="256810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474A6EE7-56F6-4ACF-A03E-FE421BF0A67A}"/>
              </a:ext>
            </a:extLst>
          </p:cNvPr>
          <p:cNvPicPr>
            <a:picLocks noGrp="1" noChangeAspect="1"/>
          </p:cNvPicPr>
          <p:nvPr>
            <p:ph idx="1"/>
          </p:nvPr>
        </p:nvPicPr>
        <p:blipFill>
          <a:blip r:embed="rId2"/>
          <a:stretch>
            <a:fillRect/>
          </a:stretch>
        </p:blipFill>
        <p:spPr>
          <a:xfrm>
            <a:off x="2628899" y="2773216"/>
            <a:ext cx="6722919" cy="3917945"/>
          </a:xfrm>
          <a:prstGeom prst="rect">
            <a:avLst/>
          </a:prstGeom>
        </p:spPr>
      </p:pic>
    </p:spTree>
    <p:extLst>
      <p:ext uri="{BB962C8B-B14F-4D97-AF65-F5344CB8AC3E}">
        <p14:creationId xmlns:p14="http://schemas.microsoft.com/office/powerpoint/2010/main" val="204582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25BCE-F9C2-4863-A21F-C0CDF30FDB5B}"/>
              </a:ext>
            </a:extLst>
          </p:cNvPr>
          <p:cNvSpPr>
            <a:spLocks noGrp="1"/>
          </p:cNvSpPr>
          <p:nvPr>
            <p:ph type="title"/>
          </p:nvPr>
        </p:nvSpPr>
        <p:spPr/>
        <p:txBody>
          <a:bodyPr/>
          <a:lstStyle/>
          <a:p>
            <a:r>
              <a:rPr lang="nl-NL" dirty="0"/>
              <a:t>Toedienen per os</a:t>
            </a:r>
          </a:p>
        </p:txBody>
      </p:sp>
      <p:sp>
        <p:nvSpPr>
          <p:cNvPr id="3" name="Tijdelijke aanduiding voor inhoud 2">
            <a:extLst>
              <a:ext uri="{FF2B5EF4-FFF2-40B4-BE49-F238E27FC236}">
                <a16:creationId xmlns:a16="http://schemas.microsoft.com/office/drawing/2014/main" id="{C757E934-3EBF-4A70-9732-BCD72685071D}"/>
              </a:ext>
            </a:extLst>
          </p:cNvPr>
          <p:cNvSpPr>
            <a:spLocks noGrp="1"/>
          </p:cNvSpPr>
          <p:nvPr>
            <p:ph idx="1"/>
          </p:nvPr>
        </p:nvSpPr>
        <p:spPr/>
        <p:txBody>
          <a:bodyPr/>
          <a:lstStyle/>
          <a:p>
            <a:r>
              <a:rPr lang="nl-NL" dirty="0"/>
              <a:t>Kan in tablet, dragee of capsule zijn. Let op wat je wel of niet mag halveren of malen.</a:t>
            </a:r>
          </a:p>
          <a:p>
            <a:r>
              <a:rPr lang="nl-NL" dirty="0"/>
              <a:t>Vloeibaar: emulsie(niet mengbare stoffen) of suspensie( moet je schudden).</a:t>
            </a:r>
          </a:p>
          <a:p>
            <a:r>
              <a:rPr lang="nl-NL" dirty="0"/>
              <a:t>Poeders mengen met water, let op niet teveel omdat zorgvrager alles op moet kunnen drinken.</a:t>
            </a:r>
          </a:p>
          <a:p>
            <a:endParaRPr lang="nl-NL" dirty="0"/>
          </a:p>
          <a:p>
            <a:endParaRPr lang="nl-NL" dirty="0"/>
          </a:p>
        </p:txBody>
      </p:sp>
      <p:pic>
        <p:nvPicPr>
          <p:cNvPr id="4" name="Afbeelding 3">
            <a:extLst>
              <a:ext uri="{FF2B5EF4-FFF2-40B4-BE49-F238E27FC236}">
                <a16:creationId xmlns:a16="http://schemas.microsoft.com/office/drawing/2014/main" id="{1E62F615-265E-4612-AA75-6037E658B73F}"/>
              </a:ext>
            </a:extLst>
          </p:cNvPr>
          <p:cNvPicPr>
            <a:picLocks noChangeAspect="1"/>
          </p:cNvPicPr>
          <p:nvPr/>
        </p:nvPicPr>
        <p:blipFill>
          <a:blip r:embed="rId2"/>
          <a:stretch>
            <a:fillRect/>
          </a:stretch>
        </p:blipFill>
        <p:spPr>
          <a:xfrm>
            <a:off x="7614154" y="1034907"/>
            <a:ext cx="2009775" cy="1447800"/>
          </a:xfrm>
          <a:prstGeom prst="rect">
            <a:avLst/>
          </a:prstGeom>
        </p:spPr>
      </p:pic>
    </p:spTree>
    <p:extLst>
      <p:ext uri="{BB962C8B-B14F-4D97-AF65-F5344CB8AC3E}">
        <p14:creationId xmlns:p14="http://schemas.microsoft.com/office/powerpoint/2010/main" val="134928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799ED-33A3-4C54-9F18-DA9272FBCA11}"/>
              </a:ext>
            </a:extLst>
          </p:cNvPr>
          <p:cNvSpPr>
            <a:spLocks noGrp="1"/>
          </p:cNvSpPr>
          <p:nvPr>
            <p:ph type="title"/>
          </p:nvPr>
        </p:nvSpPr>
        <p:spPr/>
        <p:txBody>
          <a:bodyPr/>
          <a:lstStyle/>
          <a:p>
            <a:r>
              <a:rPr lang="nl-NL" dirty="0"/>
              <a:t>film</a:t>
            </a:r>
          </a:p>
        </p:txBody>
      </p:sp>
      <p:sp>
        <p:nvSpPr>
          <p:cNvPr id="3" name="Tijdelijke aanduiding voor inhoud 2">
            <a:extLst>
              <a:ext uri="{FF2B5EF4-FFF2-40B4-BE49-F238E27FC236}">
                <a16:creationId xmlns:a16="http://schemas.microsoft.com/office/drawing/2014/main" id="{9CDB161C-8D02-47B5-8C9E-C23A8DF5E726}"/>
              </a:ext>
            </a:extLst>
          </p:cNvPr>
          <p:cNvSpPr>
            <a:spLocks noGrp="1"/>
          </p:cNvSpPr>
          <p:nvPr>
            <p:ph idx="1"/>
          </p:nvPr>
        </p:nvSpPr>
        <p:spPr/>
        <p:txBody>
          <a:bodyPr/>
          <a:lstStyle/>
          <a:p>
            <a:r>
              <a:rPr lang="nl-NL" dirty="0">
                <a:hlinkClick r:id="rId2"/>
              </a:rPr>
              <a:t>Hoofdstuk 6 - Orale toediening - YouTube</a:t>
            </a:r>
            <a:endParaRPr lang="nl-NL" dirty="0"/>
          </a:p>
        </p:txBody>
      </p:sp>
    </p:spTree>
    <p:extLst>
      <p:ext uri="{BB962C8B-B14F-4D97-AF65-F5344CB8AC3E}">
        <p14:creationId xmlns:p14="http://schemas.microsoft.com/office/powerpoint/2010/main" val="103239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5BC59-9BB7-4900-BBAB-57479D87C4F6}"/>
              </a:ext>
            </a:extLst>
          </p:cNvPr>
          <p:cNvSpPr>
            <a:spLocks noGrp="1"/>
          </p:cNvSpPr>
          <p:nvPr>
            <p:ph type="title"/>
          </p:nvPr>
        </p:nvSpPr>
        <p:spPr/>
        <p:txBody>
          <a:bodyPr/>
          <a:lstStyle/>
          <a:p>
            <a:r>
              <a:rPr lang="nl-NL" dirty="0"/>
              <a:t>Toedienen van een</a:t>
            </a:r>
            <a:br>
              <a:rPr lang="nl-NL" dirty="0"/>
            </a:br>
            <a:r>
              <a:rPr lang="nl-NL" dirty="0"/>
              <a:t> zetpil</a:t>
            </a:r>
          </a:p>
        </p:txBody>
      </p:sp>
      <p:sp>
        <p:nvSpPr>
          <p:cNvPr id="3" name="Tijdelijke aanduiding voor inhoud 2">
            <a:extLst>
              <a:ext uri="{FF2B5EF4-FFF2-40B4-BE49-F238E27FC236}">
                <a16:creationId xmlns:a16="http://schemas.microsoft.com/office/drawing/2014/main" id="{434CF960-F1F9-4821-A43D-42807E97A855}"/>
              </a:ext>
            </a:extLst>
          </p:cNvPr>
          <p:cNvSpPr>
            <a:spLocks noGrp="1"/>
          </p:cNvSpPr>
          <p:nvPr>
            <p:ph idx="1"/>
          </p:nvPr>
        </p:nvSpPr>
        <p:spPr/>
        <p:txBody>
          <a:bodyPr/>
          <a:lstStyle/>
          <a:p>
            <a:r>
              <a:rPr lang="nl-NL" dirty="0">
                <a:hlinkClick r:id="rId2"/>
              </a:rPr>
              <a:t>instructievideo/zetpil-nl.mp4</a:t>
            </a:r>
            <a:endParaRPr lang="nl-NL" dirty="0"/>
          </a:p>
        </p:txBody>
      </p:sp>
      <p:pic>
        <p:nvPicPr>
          <p:cNvPr id="4" name="Afbeelding 3">
            <a:extLst>
              <a:ext uri="{FF2B5EF4-FFF2-40B4-BE49-F238E27FC236}">
                <a16:creationId xmlns:a16="http://schemas.microsoft.com/office/drawing/2014/main" id="{6774B95D-BC75-4C5E-8CD2-1053FBB9F331}"/>
              </a:ext>
            </a:extLst>
          </p:cNvPr>
          <p:cNvPicPr>
            <a:picLocks noChangeAspect="1"/>
          </p:cNvPicPr>
          <p:nvPr/>
        </p:nvPicPr>
        <p:blipFill>
          <a:blip r:embed="rId3"/>
          <a:stretch>
            <a:fillRect/>
          </a:stretch>
        </p:blipFill>
        <p:spPr>
          <a:xfrm>
            <a:off x="7645327" y="648206"/>
            <a:ext cx="2466975" cy="1847850"/>
          </a:xfrm>
          <a:prstGeom prst="rect">
            <a:avLst/>
          </a:prstGeom>
        </p:spPr>
      </p:pic>
    </p:spTree>
    <p:extLst>
      <p:ext uri="{BB962C8B-B14F-4D97-AF65-F5344CB8AC3E}">
        <p14:creationId xmlns:p14="http://schemas.microsoft.com/office/powerpoint/2010/main" val="285012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E5237-79D0-4900-8F0A-F6345AE822BA}"/>
              </a:ext>
            </a:extLst>
          </p:cNvPr>
          <p:cNvSpPr>
            <a:spLocks noGrp="1"/>
          </p:cNvSpPr>
          <p:nvPr>
            <p:ph type="title"/>
          </p:nvPr>
        </p:nvSpPr>
        <p:spPr/>
        <p:txBody>
          <a:bodyPr/>
          <a:lstStyle/>
          <a:p>
            <a:r>
              <a:rPr lang="nl-NL" dirty="0"/>
              <a:t>Toedienen van </a:t>
            </a:r>
            <a:br>
              <a:rPr lang="nl-NL" dirty="0"/>
            </a:br>
            <a:r>
              <a:rPr lang="nl-NL" dirty="0"/>
              <a:t>klysma’s</a:t>
            </a:r>
          </a:p>
        </p:txBody>
      </p:sp>
      <p:sp>
        <p:nvSpPr>
          <p:cNvPr id="3" name="Tijdelijke aanduiding voor inhoud 2">
            <a:extLst>
              <a:ext uri="{FF2B5EF4-FFF2-40B4-BE49-F238E27FC236}">
                <a16:creationId xmlns:a16="http://schemas.microsoft.com/office/drawing/2014/main" id="{9AAC3B2B-991F-4489-9644-21889D41088B}"/>
              </a:ext>
            </a:extLst>
          </p:cNvPr>
          <p:cNvSpPr>
            <a:spLocks noGrp="1"/>
          </p:cNvSpPr>
          <p:nvPr>
            <p:ph idx="1"/>
          </p:nvPr>
        </p:nvSpPr>
        <p:spPr/>
        <p:txBody>
          <a:bodyPr/>
          <a:lstStyle/>
          <a:p>
            <a:r>
              <a:rPr lang="nl-NL" dirty="0"/>
              <a:t>Om ontlasting op gang te brengen.</a:t>
            </a:r>
          </a:p>
          <a:p>
            <a:r>
              <a:rPr lang="nl-NL" dirty="0"/>
              <a:t>Microlax enkele milliliters, klysma tot 150 ml.</a:t>
            </a:r>
          </a:p>
          <a:p>
            <a:r>
              <a:rPr lang="nl-NL" dirty="0"/>
              <a:t>Liggen op de zijde bij voorkeur links met opgetrokken knieën.</a:t>
            </a:r>
          </a:p>
          <a:p>
            <a:r>
              <a:rPr lang="nl-NL" dirty="0"/>
              <a:t>Bij niet ontspannen vragen om te zuchten of diep in en uit te ademen door de mond.</a:t>
            </a:r>
          </a:p>
          <a:p>
            <a:r>
              <a:rPr lang="nl-NL" dirty="0"/>
              <a:t>Eerst inbrengen in de anus dan pas leegknijpen.</a:t>
            </a:r>
          </a:p>
          <a:p>
            <a:r>
              <a:rPr lang="nl-NL" dirty="0"/>
              <a:t>Na inbrengen cliënt vragen bekkenbodem spieren enkele minuten  aan te spannen.</a:t>
            </a:r>
          </a:p>
          <a:p>
            <a:endParaRPr lang="nl-NL" dirty="0"/>
          </a:p>
          <a:p>
            <a:endParaRPr lang="nl-NL" dirty="0"/>
          </a:p>
        </p:txBody>
      </p:sp>
      <p:pic>
        <p:nvPicPr>
          <p:cNvPr id="4" name="Afbeelding 3">
            <a:extLst>
              <a:ext uri="{FF2B5EF4-FFF2-40B4-BE49-F238E27FC236}">
                <a16:creationId xmlns:a16="http://schemas.microsoft.com/office/drawing/2014/main" id="{428F88F7-DC03-4197-98BD-6F21C3B780F4}"/>
              </a:ext>
            </a:extLst>
          </p:cNvPr>
          <p:cNvPicPr>
            <a:picLocks noChangeAspect="1"/>
          </p:cNvPicPr>
          <p:nvPr/>
        </p:nvPicPr>
        <p:blipFill>
          <a:blip r:embed="rId2"/>
          <a:stretch>
            <a:fillRect/>
          </a:stretch>
        </p:blipFill>
        <p:spPr>
          <a:xfrm>
            <a:off x="7257515" y="658166"/>
            <a:ext cx="2000250" cy="2000250"/>
          </a:xfrm>
          <a:prstGeom prst="rect">
            <a:avLst/>
          </a:prstGeom>
        </p:spPr>
      </p:pic>
    </p:spTree>
    <p:extLst>
      <p:ext uri="{BB962C8B-B14F-4D97-AF65-F5344CB8AC3E}">
        <p14:creationId xmlns:p14="http://schemas.microsoft.com/office/powerpoint/2010/main" val="51311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52FA1-12B5-4967-9D76-C57AD0816936}"/>
              </a:ext>
            </a:extLst>
          </p:cNvPr>
          <p:cNvSpPr>
            <a:spLocks noGrp="1"/>
          </p:cNvSpPr>
          <p:nvPr>
            <p:ph type="title"/>
          </p:nvPr>
        </p:nvSpPr>
        <p:spPr/>
        <p:txBody>
          <a:bodyPr/>
          <a:lstStyle/>
          <a:p>
            <a:r>
              <a:rPr lang="nl-NL" dirty="0"/>
              <a:t>Vaginaal toedienen </a:t>
            </a:r>
          </a:p>
        </p:txBody>
      </p:sp>
      <p:sp>
        <p:nvSpPr>
          <p:cNvPr id="3" name="Tijdelijke aanduiding voor inhoud 2">
            <a:extLst>
              <a:ext uri="{FF2B5EF4-FFF2-40B4-BE49-F238E27FC236}">
                <a16:creationId xmlns:a16="http://schemas.microsoft.com/office/drawing/2014/main" id="{65922258-B959-42E2-981C-AAD54DCC1542}"/>
              </a:ext>
            </a:extLst>
          </p:cNvPr>
          <p:cNvSpPr>
            <a:spLocks noGrp="1"/>
          </p:cNvSpPr>
          <p:nvPr>
            <p:ph idx="1"/>
          </p:nvPr>
        </p:nvSpPr>
        <p:spPr/>
        <p:txBody>
          <a:bodyPr>
            <a:normAutofit/>
          </a:bodyPr>
          <a:lstStyle/>
          <a:p>
            <a:r>
              <a:rPr lang="nl-NL" dirty="0"/>
              <a:t>Tabletten voor vaginaal gebruik zijn tamelijk groot en gestroomlijnd van vorm. Ze worden ovules genoemd. Ze lossen op bij lichaamstemperatuur en werken plaatselijk. </a:t>
            </a:r>
          </a:p>
          <a:p>
            <a:r>
              <a:rPr lang="nl-NL" dirty="0"/>
              <a:t>Handschoenen aan.</a:t>
            </a:r>
          </a:p>
          <a:p>
            <a:r>
              <a:rPr lang="nl-NL" dirty="0"/>
              <a:t>Neem de ovule uit de verpakking. </a:t>
            </a:r>
          </a:p>
          <a:p>
            <a:r>
              <a:rPr lang="nl-NL" dirty="0"/>
              <a:t>Breng het medicijn in de inbrenghuls en houd dit vast in de hand waarmee het medicijn ingebracht wordt. </a:t>
            </a:r>
          </a:p>
          <a:p>
            <a:r>
              <a:rPr lang="nl-NL" dirty="0"/>
              <a:t>Spreid met de andere hand de schaamlippen. </a:t>
            </a:r>
          </a:p>
          <a:p>
            <a:r>
              <a:rPr lang="nl-NL" dirty="0"/>
              <a:t>Breng de inbrenghuls met het medicijn in de vagina. </a:t>
            </a:r>
          </a:p>
          <a:p>
            <a:r>
              <a:rPr lang="nl-NL" dirty="0"/>
              <a:t>Druk met de inbrenghuls het medicijn in de vagina. </a:t>
            </a:r>
          </a:p>
        </p:txBody>
      </p:sp>
      <p:pic>
        <p:nvPicPr>
          <p:cNvPr id="4" name="Afbeelding 3">
            <a:extLst>
              <a:ext uri="{FF2B5EF4-FFF2-40B4-BE49-F238E27FC236}">
                <a16:creationId xmlns:a16="http://schemas.microsoft.com/office/drawing/2014/main" id="{B5475317-F2EC-4046-8837-DC055AF5281A}"/>
              </a:ext>
            </a:extLst>
          </p:cNvPr>
          <p:cNvPicPr>
            <a:picLocks noChangeAspect="1"/>
          </p:cNvPicPr>
          <p:nvPr/>
        </p:nvPicPr>
        <p:blipFill>
          <a:blip r:embed="rId2"/>
          <a:stretch>
            <a:fillRect/>
          </a:stretch>
        </p:blipFill>
        <p:spPr>
          <a:xfrm>
            <a:off x="7541418" y="959932"/>
            <a:ext cx="2466975" cy="1847850"/>
          </a:xfrm>
          <a:prstGeom prst="rect">
            <a:avLst/>
          </a:prstGeom>
        </p:spPr>
      </p:pic>
    </p:spTree>
    <p:extLst>
      <p:ext uri="{BB962C8B-B14F-4D97-AF65-F5344CB8AC3E}">
        <p14:creationId xmlns:p14="http://schemas.microsoft.com/office/powerpoint/2010/main" val="178586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B8E67-821C-4B00-A9FC-58520476E067}"/>
              </a:ext>
            </a:extLst>
          </p:cNvPr>
          <p:cNvSpPr>
            <a:spLocks noGrp="1"/>
          </p:cNvSpPr>
          <p:nvPr>
            <p:ph type="title"/>
          </p:nvPr>
        </p:nvSpPr>
        <p:spPr/>
        <p:txBody>
          <a:bodyPr/>
          <a:lstStyle/>
          <a:p>
            <a:r>
              <a:rPr lang="nl-NL" dirty="0"/>
              <a:t>Vaginaal crème </a:t>
            </a:r>
          </a:p>
        </p:txBody>
      </p:sp>
      <p:sp>
        <p:nvSpPr>
          <p:cNvPr id="3" name="Tijdelijke aanduiding voor inhoud 2">
            <a:extLst>
              <a:ext uri="{FF2B5EF4-FFF2-40B4-BE49-F238E27FC236}">
                <a16:creationId xmlns:a16="http://schemas.microsoft.com/office/drawing/2014/main" id="{96D14E25-25F1-4B69-8986-CB1EC0034319}"/>
              </a:ext>
            </a:extLst>
          </p:cNvPr>
          <p:cNvSpPr>
            <a:spLocks noGrp="1"/>
          </p:cNvSpPr>
          <p:nvPr>
            <p:ph idx="1"/>
          </p:nvPr>
        </p:nvSpPr>
        <p:spPr>
          <a:xfrm>
            <a:off x="1260000" y="3200401"/>
            <a:ext cx="8445109" cy="3792680"/>
          </a:xfrm>
        </p:spPr>
        <p:txBody>
          <a:bodyPr>
            <a:normAutofit fontScale="77500" lnSpcReduction="20000"/>
          </a:bodyPr>
          <a:lstStyle/>
          <a:p>
            <a:r>
              <a:rPr lang="nl-NL" dirty="0"/>
              <a:t>Handschoenen aan </a:t>
            </a:r>
          </a:p>
          <a:p>
            <a:r>
              <a:rPr lang="nl-NL" dirty="0"/>
              <a:t>Draai de dop van de tube, draai de dop om en prik met de doorprikpunt de tube open. </a:t>
            </a:r>
          </a:p>
          <a:p>
            <a:r>
              <a:rPr lang="nl-NL" dirty="0"/>
              <a:t>Draai de tuit van de applicator op de tube. </a:t>
            </a:r>
          </a:p>
          <a:p>
            <a:r>
              <a:rPr lang="nl-NL" dirty="0"/>
              <a:t>Knijp in de tube totdat de crème de applicator vult tot aan de markeringsring. </a:t>
            </a:r>
          </a:p>
          <a:p>
            <a:r>
              <a:rPr lang="nl-NL" dirty="0"/>
              <a:t>Draai de applicator los van de tube en doe de dop op de tube. </a:t>
            </a:r>
          </a:p>
          <a:p>
            <a:r>
              <a:rPr lang="nl-NL" dirty="0"/>
              <a:t>Spreid de schaamlippen met de ene hand. </a:t>
            </a:r>
          </a:p>
          <a:p>
            <a:r>
              <a:rPr lang="nl-NL" dirty="0"/>
              <a:t>Breng met de andere hand het uiteinde van de applicator zo diep mogelijk in de vagina. </a:t>
            </a:r>
          </a:p>
          <a:p>
            <a:r>
              <a:rPr lang="nl-NL" dirty="0"/>
              <a:t>Druk de zuiger van de applicator langzaam helemaal in. </a:t>
            </a:r>
          </a:p>
          <a:p>
            <a:r>
              <a:rPr lang="nl-NL" dirty="0"/>
              <a:t>Trek de applicator terug uit de vagina.</a:t>
            </a:r>
          </a:p>
        </p:txBody>
      </p:sp>
    </p:spTree>
    <p:extLst>
      <p:ext uri="{BB962C8B-B14F-4D97-AF65-F5344CB8AC3E}">
        <p14:creationId xmlns:p14="http://schemas.microsoft.com/office/powerpoint/2010/main" val="327354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3C4C5-C6AF-4A18-B2B7-CF255B551333}"/>
              </a:ext>
            </a:extLst>
          </p:cNvPr>
          <p:cNvSpPr>
            <a:spLocks noGrp="1"/>
          </p:cNvSpPr>
          <p:nvPr>
            <p:ph type="title"/>
          </p:nvPr>
        </p:nvSpPr>
        <p:spPr/>
        <p:txBody>
          <a:bodyPr/>
          <a:lstStyle/>
          <a:p>
            <a:r>
              <a:rPr lang="nl-NL" dirty="0"/>
              <a:t>Toedienen via</a:t>
            </a:r>
            <a:br>
              <a:rPr lang="nl-NL" dirty="0"/>
            </a:br>
            <a:r>
              <a:rPr lang="nl-NL" dirty="0"/>
              <a:t> de huid </a:t>
            </a:r>
          </a:p>
        </p:txBody>
      </p:sp>
      <p:sp>
        <p:nvSpPr>
          <p:cNvPr id="3" name="Tijdelijke aanduiding voor inhoud 2">
            <a:extLst>
              <a:ext uri="{FF2B5EF4-FFF2-40B4-BE49-F238E27FC236}">
                <a16:creationId xmlns:a16="http://schemas.microsoft.com/office/drawing/2014/main" id="{C38E63C2-04AE-4530-ABAB-B67E044E5E3B}"/>
              </a:ext>
            </a:extLst>
          </p:cNvPr>
          <p:cNvSpPr>
            <a:spLocks noGrp="1"/>
          </p:cNvSpPr>
          <p:nvPr>
            <p:ph idx="1"/>
          </p:nvPr>
        </p:nvSpPr>
        <p:spPr/>
        <p:txBody>
          <a:bodyPr>
            <a:normAutofit fontScale="77500" lnSpcReduction="20000"/>
          </a:bodyPr>
          <a:lstStyle/>
          <a:p>
            <a:r>
              <a:rPr lang="nl-NL" dirty="0"/>
              <a:t>Draag handschoenen.</a:t>
            </a:r>
          </a:p>
          <a:p>
            <a:r>
              <a:rPr lang="nl-NL" dirty="0"/>
              <a:t>Bij crèmes en zalven goed opletten waar je moet smeren en hoe dik!</a:t>
            </a:r>
          </a:p>
          <a:p>
            <a:r>
              <a:rPr lang="nl-NL" dirty="0"/>
              <a:t>Let goed op hygiëne vooral in crèmes kunnen bacteriën groeien </a:t>
            </a:r>
          </a:p>
          <a:p>
            <a:endParaRPr lang="nl-NL" dirty="0"/>
          </a:p>
          <a:p>
            <a:r>
              <a:rPr lang="nl-NL" dirty="0"/>
              <a:t>Goede plaatsen voor een pleister:</a:t>
            </a:r>
          </a:p>
          <a:p>
            <a:r>
              <a:rPr lang="nl-NL" dirty="0"/>
              <a:t>Op de borst direct onder sleutelbeen</a:t>
            </a:r>
          </a:p>
          <a:p>
            <a:r>
              <a:rPr lang="nl-NL" dirty="0"/>
              <a:t>Op de bovenarm</a:t>
            </a:r>
          </a:p>
          <a:p>
            <a:r>
              <a:rPr lang="nl-NL" dirty="0"/>
              <a:t>Overgang rug naar bil </a:t>
            </a:r>
          </a:p>
          <a:p>
            <a:r>
              <a:rPr lang="nl-NL" dirty="0"/>
              <a:t>Op de bovenbenen</a:t>
            </a:r>
          </a:p>
          <a:p>
            <a:pPr marL="0" indent="0">
              <a:buNone/>
            </a:pPr>
            <a:r>
              <a:rPr lang="nl-NL" dirty="0"/>
              <a:t>Draag handschoenen bij wisselen zodat je zelf niet in aanraking met medicijn komt.</a:t>
            </a:r>
          </a:p>
        </p:txBody>
      </p:sp>
      <p:pic>
        <p:nvPicPr>
          <p:cNvPr id="4" name="Afbeelding 3">
            <a:extLst>
              <a:ext uri="{FF2B5EF4-FFF2-40B4-BE49-F238E27FC236}">
                <a16:creationId xmlns:a16="http://schemas.microsoft.com/office/drawing/2014/main" id="{A0140AAF-E57C-42E7-B6B1-9B3958CC3D86}"/>
              </a:ext>
            </a:extLst>
          </p:cNvPr>
          <p:cNvPicPr>
            <a:picLocks noChangeAspect="1"/>
          </p:cNvPicPr>
          <p:nvPr/>
        </p:nvPicPr>
        <p:blipFill>
          <a:blip r:embed="rId2"/>
          <a:stretch>
            <a:fillRect/>
          </a:stretch>
        </p:blipFill>
        <p:spPr>
          <a:xfrm>
            <a:off x="7221682" y="1034907"/>
            <a:ext cx="2874054" cy="1847606"/>
          </a:xfrm>
          <a:prstGeom prst="rect">
            <a:avLst/>
          </a:prstGeom>
        </p:spPr>
      </p:pic>
    </p:spTree>
    <p:extLst>
      <p:ext uri="{BB962C8B-B14F-4D97-AF65-F5344CB8AC3E}">
        <p14:creationId xmlns:p14="http://schemas.microsoft.com/office/powerpoint/2010/main" val="2939338744"/>
      </p:ext>
    </p:extLst>
  </p:cSld>
  <p:clrMapOvr>
    <a:masterClrMapping/>
  </p:clrMapOvr>
</p:sld>
</file>

<file path=ppt/theme/theme1.xml><?xml version="1.0" encoding="utf-8"?>
<a:theme xmlns:a="http://schemas.openxmlformats.org/drawingml/2006/main" name="Gilde roze">
  <a:themeElements>
    <a:clrScheme name="Gilde">
      <a:dk1>
        <a:sysClr val="windowText" lastClr="000000"/>
      </a:dk1>
      <a:lt1>
        <a:sysClr val="window" lastClr="FFFFFF"/>
      </a:lt1>
      <a:dk2>
        <a:srgbClr val="00335E"/>
      </a:dk2>
      <a:lt2>
        <a:srgbClr val="FFFFFF"/>
      </a:lt2>
      <a:accent1>
        <a:srgbClr val="00335E"/>
      </a:accent1>
      <a:accent2>
        <a:srgbClr val="E0006D"/>
      </a:accent2>
      <a:accent3>
        <a:srgbClr val="00335E"/>
      </a:accent3>
      <a:accent4>
        <a:srgbClr val="E0006D"/>
      </a:accent4>
      <a:accent5>
        <a:srgbClr val="00335E"/>
      </a:accent5>
      <a:accent6>
        <a:srgbClr val="E0006D"/>
      </a:accent6>
      <a:hlink>
        <a:srgbClr val="00335E"/>
      </a:hlink>
      <a:folHlink>
        <a:srgbClr val="00335E"/>
      </a:folHlink>
    </a:clrScheme>
    <a:fontScheme name="Gil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lde zorgcollege.potx" id="{DE2CA594-1414-432B-82E8-95BD140C8B36}" vid="{668BCF17-3238-4CB0-BA99-90574806A119}"/>
    </a:ext>
  </a:extLst>
</a:theme>
</file>

<file path=ppt/theme/theme2.xml><?xml version="1.0" encoding="utf-8"?>
<a:theme xmlns:a="http://schemas.openxmlformats.org/drawingml/2006/main" name="Gilde wit">
  <a:themeElements>
    <a:clrScheme name="Gilde">
      <a:dk1>
        <a:sysClr val="windowText" lastClr="000000"/>
      </a:dk1>
      <a:lt1>
        <a:sysClr val="window" lastClr="FFFFFF"/>
      </a:lt1>
      <a:dk2>
        <a:srgbClr val="00335E"/>
      </a:dk2>
      <a:lt2>
        <a:srgbClr val="FFFFFF"/>
      </a:lt2>
      <a:accent1>
        <a:srgbClr val="00335E"/>
      </a:accent1>
      <a:accent2>
        <a:srgbClr val="E0006D"/>
      </a:accent2>
      <a:accent3>
        <a:srgbClr val="00335E"/>
      </a:accent3>
      <a:accent4>
        <a:srgbClr val="E0006D"/>
      </a:accent4>
      <a:accent5>
        <a:srgbClr val="00335E"/>
      </a:accent5>
      <a:accent6>
        <a:srgbClr val="E0006D"/>
      </a:accent6>
      <a:hlink>
        <a:srgbClr val="00335E"/>
      </a:hlink>
      <a:folHlink>
        <a:srgbClr val="00335E"/>
      </a:folHlink>
    </a:clrScheme>
    <a:fontScheme name="Gil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lde zorgcollege.potx" id="{DE2CA594-1414-432B-82E8-95BD140C8B36}" vid="{7268926F-478F-487E-BF26-23DDB32EADF0}"/>
    </a:ext>
  </a:extLst>
</a:theme>
</file>

<file path=ppt/theme/theme3.xml><?xml version="1.0" encoding="utf-8"?>
<a:theme xmlns:a="http://schemas.openxmlformats.org/drawingml/2006/main" name="Kantoorthema">
  <a:themeElements>
    <a:clrScheme name="Gilde">
      <a:dk1>
        <a:sysClr val="windowText" lastClr="000000"/>
      </a:dk1>
      <a:lt1>
        <a:sysClr val="window" lastClr="FFFFFF"/>
      </a:lt1>
      <a:dk2>
        <a:srgbClr val="00335E"/>
      </a:dk2>
      <a:lt2>
        <a:srgbClr val="FFFFFF"/>
      </a:lt2>
      <a:accent1>
        <a:srgbClr val="00335E"/>
      </a:accent1>
      <a:accent2>
        <a:srgbClr val="E0006D"/>
      </a:accent2>
      <a:accent3>
        <a:srgbClr val="00335E"/>
      </a:accent3>
      <a:accent4>
        <a:srgbClr val="E0006D"/>
      </a:accent4>
      <a:accent5>
        <a:srgbClr val="00335E"/>
      </a:accent5>
      <a:accent6>
        <a:srgbClr val="E0006D"/>
      </a:accent6>
      <a:hlink>
        <a:srgbClr val="00335E"/>
      </a:hlink>
      <a:folHlink>
        <a:srgbClr val="00335E"/>
      </a:folHlink>
    </a:clrScheme>
    <a:fontScheme name="Gil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Gilde">
      <a:dk1>
        <a:sysClr val="windowText" lastClr="000000"/>
      </a:dk1>
      <a:lt1>
        <a:sysClr val="window" lastClr="FFFFFF"/>
      </a:lt1>
      <a:dk2>
        <a:srgbClr val="00335E"/>
      </a:dk2>
      <a:lt2>
        <a:srgbClr val="FFFFFF"/>
      </a:lt2>
      <a:accent1>
        <a:srgbClr val="00335E"/>
      </a:accent1>
      <a:accent2>
        <a:srgbClr val="E0006D"/>
      </a:accent2>
      <a:accent3>
        <a:srgbClr val="00335E"/>
      </a:accent3>
      <a:accent4>
        <a:srgbClr val="E0006D"/>
      </a:accent4>
      <a:accent5>
        <a:srgbClr val="00335E"/>
      </a:accent5>
      <a:accent6>
        <a:srgbClr val="E0006D"/>
      </a:accent6>
      <a:hlink>
        <a:srgbClr val="00335E"/>
      </a:hlink>
      <a:folHlink>
        <a:srgbClr val="00335E"/>
      </a:folHlink>
    </a:clrScheme>
    <a:fontScheme name="Gil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Gilde zorgcollege</Template>
  <TotalTime>111</TotalTime>
  <Words>859</Words>
  <Application>Microsoft Office PowerPoint</Application>
  <PresentationFormat>Aangepast</PresentationFormat>
  <Paragraphs>97</Paragraphs>
  <Slides>19</Slides>
  <Notes>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19</vt:i4>
      </vt:variant>
    </vt:vector>
  </HeadingPairs>
  <TitlesOfParts>
    <vt:vector size="23" baseType="lpstr">
      <vt:lpstr>Arial</vt:lpstr>
      <vt:lpstr>Verdana</vt:lpstr>
      <vt:lpstr>Gilde roze</vt:lpstr>
      <vt:lpstr>Gilde wit</vt:lpstr>
      <vt:lpstr>PowerPoint-presentatie</vt:lpstr>
      <vt:lpstr>PowerPoint-presentatie</vt:lpstr>
      <vt:lpstr>Toedienen per os</vt:lpstr>
      <vt:lpstr>film</vt:lpstr>
      <vt:lpstr>Toedienen van een  zetpil</vt:lpstr>
      <vt:lpstr>Toedienen van  klysma’s</vt:lpstr>
      <vt:lpstr>Vaginaal toedienen </vt:lpstr>
      <vt:lpstr>Vaginaal crème </vt:lpstr>
      <vt:lpstr>Toedienen via  de huid </vt:lpstr>
      <vt:lpstr>Toedienen via ogen</vt:lpstr>
      <vt:lpstr>Toedienen via ogen </vt:lpstr>
      <vt:lpstr>Toedienen via neus</vt:lpstr>
      <vt:lpstr>Toedienen via oren </vt:lpstr>
      <vt:lpstr>Inhalatie </vt:lpstr>
      <vt:lpstr>inhalatie</vt:lpstr>
      <vt:lpstr>inhalatie</vt:lpstr>
      <vt:lpstr>Inhalatie </vt:lpstr>
      <vt:lpstr>Filmpjes </vt:lpstr>
      <vt:lpstr>Bronnen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Franssen - Elswijk, Tamara</dc:creator>
  <dc:description>Template by Orange Pepper_x000d_
Design by Exit Communicatie_x000d_
2018</dc:description>
  <cp:lastModifiedBy>Franssen - Elswijk, Tamara</cp:lastModifiedBy>
  <cp:revision>9</cp:revision>
  <dcterms:created xsi:type="dcterms:W3CDTF">2021-08-31T10:29:21Z</dcterms:created>
  <dcterms:modified xsi:type="dcterms:W3CDTF">2021-10-04T10:59:51Z</dcterms:modified>
</cp:coreProperties>
</file>